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68" r:id="rId4"/>
    <p:sldId id="260" r:id="rId5"/>
    <p:sldId id="257" r:id="rId6"/>
    <p:sldId id="269" r:id="rId7"/>
    <p:sldId id="259" r:id="rId8"/>
    <p:sldId id="261" r:id="rId9"/>
    <p:sldId id="258" r:id="rId10"/>
    <p:sldId id="263" r:id="rId11"/>
    <p:sldId id="262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2"/>
    <p:restoredTop sz="94662"/>
  </p:normalViewPr>
  <p:slideViewPr>
    <p:cSldViewPr snapToGrid="0" snapToObjects="1">
      <p:cViewPr varScale="1">
        <p:scale>
          <a:sx n="86" d="100"/>
          <a:sy n="86" d="100"/>
        </p:scale>
        <p:origin x="31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D23C0-E815-6D4A-A648-2EA541987CB3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7D851-731E-5E4C-BCDE-3AD6CFF96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9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7D851-731E-5E4C-BCDE-3AD6CFF96F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0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CEBC-F4F9-FC40-A2D6-D2B07BD43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42508-2EC7-E84F-BEB5-2A6B4D528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73279-947E-C844-AEC9-AAD9DE75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186C5-E4DA-5841-B647-D6BD9766F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C40A0-7021-A247-9A1D-87A7C002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07B6-4BD5-A444-B81E-01B69CC6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3E457-FF31-2440-9862-007F1A42D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B1672-B51B-F64F-BBE8-7EB7033D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DFD07-A93B-904C-B732-76A55C45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45B36-DF05-B541-B49F-7D12F4C7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519397-87FD-6548-AB2A-3E449FD2F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72AA5-61B4-F44D-BCA6-F19E1EDD0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C0A8A-24D6-B745-A252-CDA39245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6F0E8-DDEC-0E48-BBBC-AF1E3DFC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58CF8-0B2F-AA4E-8F9D-8E930F77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1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D22C-3297-7E4D-A4E1-61B26751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B5A43-3F5C-9349-9147-6D1C7F303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C96A1-5DD8-4C4F-8A58-85DBD24F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FF27-537D-FE49-A91F-C24F33AC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0C5CD-188F-C14A-A276-D0B88FF2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4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A482-D296-A04C-AB61-E0CA3BD8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71A7A-4506-9C42-82CB-C85AE94D0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121E5-69C3-464E-86DB-5231094A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320F6-C917-E24F-891B-759BF0BF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1E38-A65C-BB43-BB1F-1A80871C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4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AC57F-99B1-5C49-B44B-87DF7A81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A045E-7F01-4446-871D-C7EF2A698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11F20-02E9-934E-8778-D1EF719FC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553A5-511F-264B-B59E-0077F661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1A6F7-C8CC-724C-A412-3ECD3993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86D25-BCBA-2C4D-8098-C84F1084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8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ECC5-936D-1E49-BFBC-B1832E7A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0B612-3B09-2E4A-84F0-FC1FA01DC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395F5-1622-CA43-AB0C-E010C4302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5C5FF-0468-7E41-B180-5DCEFF7EB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F703B-6D2D-4540-A44C-075F38B04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8FFFD-6E0F-2D4A-BF81-7A04F749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1C6C6-256B-2B40-B816-5C813AFC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FC714-8648-5049-A8A7-15A204E0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4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FF00-C2B0-7248-8071-E5D79A00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E2935-93CB-6241-9D83-8D374B91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409E8-B5A2-C140-B603-871175BDD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E03EC-DE54-5B4E-8A21-37EEC95C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62483-DFC5-9740-84AF-4051690E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FBB5C-3920-F449-B12C-5A8927C5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B944B-479E-174E-BBE7-A40112BA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0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DCF5-F2DF-BA43-B047-C15BCEE9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ADC9C-6A92-9D4D-9E73-7844EE14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D3366-9B4E-B745-96E6-B6282FE2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A98C6-FD5D-5C47-81B3-7965ED83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64769-BCA5-2D45-B381-EC130377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B0BE3-3E83-5244-8D7F-1E36040A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88E8-7EFB-A242-95F2-E6D6C3A2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ACCA88-8A27-9A47-8981-FEC7C48A5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8091D-157B-D948-87C6-E0F6BA6FE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9E7DE-2554-F14F-BB7F-26676831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E2BE5-FFF2-1042-912C-E8F06552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61311-5D88-1A42-9EDB-50F325F3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FA24A-3606-9D43-9201-B73089C8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8E7EE-A2BE-7343-B286-F1527AF22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2082B-D4B0-7E45-A8AA-9EA36A6A6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17263-669C-A94E-8B17-BE9867FEE176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9CAA-7039-3B46-BE4B-3B0E421EE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9AD4F-81A6-BC43-98A3-1548B664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D0102-2F75-4B49-8635-62F4530A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2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a3r-cG8Wi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GiX3VT2v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A98EC7-977C-F348-BC0B-DCEE47270DBB}"/>
              </a:ext>
            </a:extLst>
          </p:cNvPr>
          <p:cNvSpPr txBox="1"/>
          <p:nvPr/>
        </p:nvSpPr>
        <p:spPr>
          <a:xfrm>
            <a:off x="73784" y="514379"/>
            <a:ext cx="9617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Formation of meanders and oxbow lakes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1987E-4F47-CE4D-BB84-B506163A5772}"/>
              </a:ext>
            </a:extLst>
          </p:cNvPr>
          <p:cNvSpPr txBox="1"/>
          <p:nvPr/>
        </p:nvSpPr>
        <p:spPr>
          <a:xfrm>
            <a:off x="185737" y="1566862"/>
            <a:ext cx="9015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Learning Objectives:</a:t>
            </a:r>
          </a:p>
          <a:p>
            <a:r>
              <a:rPr lang="en-US" sz="2400" dirty="0"/>
              <a:t>To be able to explain how a meander is formed and changes over time</a:t>
            </a:r>
          </a:p>
          <a:p>
            <a:r>
              <a:rPr lang="en-US" sz="2400" dirty="0"/>
              <a:t>To be able to create a diagram of the formation of meanders and oxbow lakes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5C6A0-BEE1-5045-9549-D91F147A9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542" y="4904543"/>
            <a:ext cx="2218267" cy="22182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3A26B-339D-2740-98B6-44F69C9E7DF5}"/>
              </a:ext>
            </a:extLst>
          </p:cNvPr>
          <p:cNvCxnSpPr/>
          <p:nvPr/>
        </p:nvCxnSpPr>
        <p:spPr>
          <a:xfrm>
            <a:off x="0" y="1269504"/>
            <a:ext cx="9815513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0851F9-963E-4248-8C7D-02B6C6475E2A}"/>
              </a:ext>
            </a:extLst>
          </p:cNvPr>
          <p:cNvSpPr txBox="1"/>
          <p:nvPr/>
        </p:nvSpPr>
        <p:spPr>
          <a:xfrm>
            <a:off x="185737" y="4188322"/>
            <a:ext cx="20227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Do 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D133A-6D30-0445-A4E5-E0A47CFC3059}"/>
              </a:ext>
            </a:extLst>
          </p:cNvPr>
          <p:cNvSpPr txBox="1"/>
          <p:nvPr/>
        </p:nvSpPr>
        <p:spPr>
          <a:xfrm>
            <a:off x="185737" y="5147788"/>
            <a:ext cx="8428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Name as many major rivers as you can from around the world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77D62A-CD07-F149-85DB-0E19D0291935}"/>
              </a:ext>
            </a:extLst>
          </p:cNvPr>
          <p:cNvCxnSpPr/>
          <p:nvPr/>
        </p:nvCxnSpPr>
        <p:spPr>
          <a:xfrm>
            <a:off x="0" y="4957763"/>
            <a:ext cx="9815513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14D95048-D7FD-D347-B92A-719AD0E0E80C}"/>
              </a:ext>
            </a:extLst>
          </p:cNvPr>
          <p:cNvSpPr/>
          <p:nvPr/>
        </p:nvSpPr>
        <p:spPr>
          <a:xfrm rot="13875323">
            <a:off x="9296790" y="4766280"/>
            <a:ext cx="3080555" cy="2710073"/>
          </a:xfrm>
          <a:prstGeom prst="arc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95E07-D3A3-6C44-8288-3B64B986773E}"/>
              </a:ext>
            </a:extLst>
          </p:cNvPr>
          <p:cNvSpPr txBox="1"/>
          <p:nvPr/>
        </p:nvSpPr>
        <p:spPr>
          <a:xfrm>
            <a:off x="10099504" y="89534"/>
            <a:ext cx="16320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Key Words</a:t>
            </a:r>
          </a:p>
          <a:p>
            <a:endParaRPr lang="en-US" sz="2400" dirty="0"/>
          </a:p>
          <a:p>
            <a:r>
              <a:rPr lang="en-US" sz="2400" dirty="0"/>
              <a:t>River</a:t>
            </a:r>
          </a:p>
          <a:p>
            <a:r>
              <a:rPr lang="en-US" sz="2400" dirty="0"/>
              <a:t>Erosion</a:t>
            </a:r>
          </a:p>
          <a:p>
            <a:r>
              <a:rPr lang="en-US" sz="2400" dirty="0"/>
              <a:t>Deposition</a:t>
            </a:r>
          </a:p>
          <a:p>
            <a:r>
              <a:rPr lang="en-US" sz="2400" dirty="0"/>
              <a:t>River banks</a:t>
            </a:r>
          </a:p>
          <a:p>
            <a:r>
              <a:rPr lang="en-US" sz="2400" dirty="0"/>
              <a:t>Sediment</a:t>
            </a:r>
          </a:p>
          <a:p>
            <a:r>
              <a:rPr lang="en-US" sz="2400" dirty="0"/>
              <a:t>Oxbow lake</a:t>
            </a:r>
          </a:p>
          <a:p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ADA5F9-EED2-5D4A-9771-ECBF25535B07}"/>
              </a:ext>
            </a:extLst>
          </p:cNvPr>
          <p:cNvCxnSpPr>
            <a:cxnSpLocks/>
          </p:cNvCxnSpPr>
          <p:nvPr/>
        </p:nvCxnSpPr>
        <p:spPr>
          <a:xfrm flipH="1" flipV="1">
            <a:off x="9815513" y="1"/>
            <a:ext cx="35029" cy="4957762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0D0768F-3FCD-C542-A8EB-32B0AB884F48}"/>
              </a:ext>
            </a:extLst>
          </p:cNvPr>
          <p:cNvSpPr/>
          <p:nvPr/>
        </p:nvSpPr>
        <p:spPr>
          <a:xfrm>
            <a:off x="0" y="4188322"/>
            <a:ext cx="2743200" cy="769441"/>
          </a:xfrm>
          <a:prstGeom prst="rect">
            <a:avLst/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387EB-0A28-8D41-B958-064169F8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960"/>
          <a:stretch/>
        </p:blipFill>
        <p:spPr>
          <a:xfrm>
            <a:off x="398946" y="2146852"/>
            <a:ext cx="5599044" cy="2433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D481B-7A7E-7C4D-B2B2-6DC3DB5E7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29"/>
          <a:stretch/>
        </p:blipFill>
        <p:spPr>
          <a:xfrm>
            <a:off x="5852215" y="351148"/>
            <a:ext cx="6247019" cy="62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4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9B32047-E4CD-184A-A2EE-977ABAFB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943" y="-24679"/>
            <a:ext cx="4986046" cy="3828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70EF18-E409-FD4F-A441-C9F64D55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2" y="0"/>
            <a:ext cx="3934240" cy="3838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3F196C-8683-6E45-8724-218B92F85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8" t="3354"/>
          <a:stretch/>
        </p:blipFill>
        <p:spPr>
          <a:xfrm>
            <a:off x="6281530" y="2888974"/>
            <a:ext cx="5567002" cy="39690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B6222F-5A73-CE41-872F-4FF05E97D9A8}"/>
              </a:ext>
            </a:extLst>
          </p:cNvPr>
          <p:cNvSpPr txBox="1"/>
          <p:nvPr/>
        </p:nvSpPr>
        <p:spPr>
          <a:xfrm>
            <a:off x="160682" y="3975365"/>
            <a:ext cx="5887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  <a:p>
            <a:r>
              <a:rPr lang="en-US" sz="2400" dirty="0"/>
              <a:t>1) Follow the instructions on top of your worksheet.</a:t>
            </a:r>
          </a:p>
          <a:p>
            <a:endParaRPr lang="en-US" sz="2400" dirty="0"/>
          </a:p>
          <a:p>
            <a:r>
              <a:rPr lang="en-US" sz="2400" dirty="0"/>
              <a:t>2) In your book explain what is happening in each stage of your diagram. This must be done in full sentences.</a:t>
            </a:r>
          </a:p>
        </p:txBody>
      </p:sp>
    </p:spTree>
    <p:extLst>
      <p:ext uri="{BB962C8B-B14F-4D97-AF65-F5344CB8AC3E}">
        <p14:creationId xmlns:p14="http://schemas.microsoft.com/office/powerpoint/2010/main" val="352421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08AD1-7523-B242-A4E5-B0C79BF7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42" y="4904543"/>
            <a:ext cx="2218267" cy="2218267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4FA74E4D-03AF-744D-B8AE-945D251A4139}"/>
              </a:ext>
            </a:extLst>
          </p:cNvPr>
          <p:cNvSpPr/>
          <p:nvPr/>
        </p:nvSpPr>
        <p:spPr>
          <a:xfrm rot="13875323">
            <a:off x="9296790" y="4766280"/>
            <a:ext cx="3080555" cy="2710073"/>
          </a:xfrm>
          <a:prstGeom prst="arc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442AD2-18CF-EC4B-85F6-6C7210ABBA5D}"/>
              </a:ext>
            </a:extLst>
          </p:cNvPr>
          <p:cNvCxnSpPr>
            <a:cxnSpLocks/>
          </p:cNvCxnSpPr>
          <p:nvPr/>
        </p:nvCxnSpPr>
        <p:spPr>
          <a:xfrm flipH="1" flipV="1">
            <a:off x="9815513" y="1"/>
            <a:ext cx="35029" cy="4957762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8EFBB1-5BD3-C04D-AA91-E0F6F9D1265A}"/>
              </a:ext>
            </a:extLst>
          </p:cNvPr>
          <p:cNvSpPr txBox="1"/>
          <p:nvPr/>
        </p:nvSpPr>
        <p:spPr>
          <a:xfrm>
            <a:off x="10099504" y="89534"/>
            <a:ext cx="16320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Key Words</a:t>
            </a:r>
          </a:p>
          <a:p>
            <a:endParaRPr lang="en-US" sz="2400" dirty="0"/>
          </a:p>
          <a:p>
            <a:r>
              <a:rPr lang="en-US" sz="2400" dirty="0"/>
              <a:t>River</a:t>
            </a:r>
          </a:p>
          <a:p>
            <a:r>
              <a:rPr lang="en-US" sz="2400" dirty="0"/>
              <a:t>Erosion</a:t>
            </a:r>
          </a:p>
          <a:p>
            <a:r>
              <a:rPr lang="en-US" sz="2400" dirty="0"/>
              <a:t>Deposition</a:t>
            </a:r>
          </a:p>
          <a:p>
            <a:r>
              <a:rPr lang="en-US" sz="2400" dirty="0"/>
              <a:t>River banks</a:t>
            </a:r>
          </a:p>
          <a:p>
            <a:r>
              <a:rPr lang="en-US" sz="2400" dirty="0"/>
              <a:t>Sediment</a:t>
            </a:r>
          </a:p>
          <a:p>
            <a:r>
              <a:rPr lang="en-US" sz="2400" dirty="0"/>
              <a:t>Oxbow lake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AAFDC-2EA7-9A41-844A-F0D2C9603944}"/>
              </a:ext>
            </a:extLst>
          </p:cNvPr>
          <p:cNvSpPr txBox="1"/>
          <p:nvPr/>
        </p:nvSpPr>
        <p:spPr>
          <a:xfrm>
            <a:off x="831023" y="288357"/>
            <a:ext cx="6413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Sort the statements into the correct order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66476A-D74F-564B-B91C-3B71E39059B7}"/>
              </a:ext>
            </a:extLst>
          </p:cNvPr>
          <p:cNvSpPr/>
          <p:nvPr/>
        </p:nvSpPr>
        <p:spPr>
          <a:xfrm>
            <a:off x="831023" y="2654002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is meandering across the valley.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0F0B8-A6D5-0B49-A027-92F36E8F6124}"/>
              </a:ext>
            </a:extLst>
          </p:cNvPr>
          <p:cNvSpPr/>
          <p:nvPr/>
        </p:nvSpPr>
        <p:spPr>
          <a:xfrm>
            <a:off x="831023" y="1116835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is eroding laterally (from side to side).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2D1B5-A34C-334A-A015-66AB336E8741}"/>
              </a:ext>
            </a:extLst>
          </p:cNvPr>
          <p:cNvSpPr/>
          <p:nvPr/>
        </p:nvSpPr>
        <p:spPr>
          <a:xfrm>
            <a:off x="831023" y="1685647"/>
            <a:ext cx="825957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erodes the outside bank and deposits on the inside bank so the river shape changes.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08C6FE-ADE8-B74D-836E-6A17715A4F34}"/>
              </a:ext>
            </a:extLst>
          </p:cNvPr>
          <p:cNvSpPr/>
          <p:nvPr/>
        </p:nvSpPr>
        <p:spPr>
          <a:xfrm>
            <a:off x="849180" y="5819866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This erosion narrows the neck of the meander.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0312A-AEF5-0B47-ADF9-7532C7634001}"/>
              </a:ext>
            </a:extLst>
          </p:cNvPr>
          <p:cNvSpPr/>
          <p:nvPr/>
        </p:nvSpPr>
        <p:spPr>
          <a:xfrm>
            <a:off x="831023" y="4176355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Often during a flood the river will cut through the neck.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34CB5-117F-8A4E-B50D-C16CF9874524}"/>
              </a:ext>
            </a:extLst>
          </p:cNvPr>
          <p:cNvSpPr/>
          <p:nvPr/>
        </p:nvSpPr>
        <p:spPr>
          <a:xfrm>
            <a:off x="831023" y="4774575"/>
            <a:ext cx="825957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continues down its new course and the meander is abandoned.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E7C8F7-1FC0-CD46-94C9-316C8F0BFB40}"/>
              </a:ext>
            </a:extLst>
          </p:cNvPr>
          <p:cNvSpPr/>
          <p:nvPr/>
        </p:nvSpPr>
        <p:spPr>
          <a:xfrm>
            <a:off x="849180" y="3240940"/>
            <a:ext cx="825957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New deposition seals off the old meander and the cut-off section becomes an ox-bow lake.</a:t>
            </a:r>
            <a:endParaRPr lang="en-US" sz="24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53211-0E26-6C47-B80D-67B2D09E2DF8}"/>
              </a:ext>
            </a:extLst>
          </p:cNvPr>
          <p:cNvSpPr txBox="1"/>
          <p:nvPr/>
        </p:nvSpPr>
        <p:spPr>
          <a:xfrm>
            <a:off x="366384" y="2654001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39C9A8-3E2C-5141-906C-8E4EB04190A5}"/>
              </a:ext>
            </a:extLst>
          </p:cNvPr>
          <p:cNvSpPr txBox="1"/>
          <p:nvPr/>
        </p:nvSpPr>
        <p:spPr>
          <a:xfrm>
            <a:off x="366384" y="1110277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50B144-6FA3-E949-8632-D5D2CB651399}"/>
              </a:ext>
            </a:extLst>
          </p:cNvPr>
          <p:cNvSpPr txBox="1"/>
          <p:nvPr/>
        </p:nvSpPr>
        <p:spPr>
          <a:xfrm>
            <a:off x="366384" y="1797694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0203A1-2159-F643-B37C-CE14C22D3593}"/>
              </a:ext>
            </a:extLst>
          </p:cNvPr>
          <p:cNvSpPr txBox="1"/>
          <p:nvPr/>
        </p:nvSpPr>
        <p:spPr>
          <a:xfrm>
            <a:off x="366384" y="5819865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4EB2E6-A453-3043-A6B6-976DA8B9E91A}"/>
              </a:ext>
            </a:extLst>
          </p:cNvPr>
          <p:cNvSpPr txBox="1"/>
          <p:nvPr/>
        </p:nvSpPr>
        <p:spPr>
          <a:xfrm>
            <a:off x="364566" y="4200048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574778-A453-3741-B265-D512F7A967F9}"/>
              </a:ext>
            </a:extLst>
          </p:cNvPr>
          <p:cNvSpPr txBox="1"/>
          <p:nvPr/>
        </p:nvSpPr>
        <p:spPr>
          <a:xfrm>
            <a:off x="364566" y="4925260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D6620D-C334-8649-9105-E26C23A3EC90}"/>
              </a:ext>
            </a:extLst>
          </p:cNvPr>
          <p:cNvSpPr txBox="1"/>
          <p:nvPr/>
        </p:nvSpPr>
        <p:spPr>
          <a:xfrm>
            <a:off x="364566" y="3412888"/>
            <a:ext cx="34015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37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08AD1-7523-B242-A4E5-B0C79BF7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42" y="4904543"/>
            <a:ext cx="2218267" cy="2218267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4FA74E4D-03AF-744D-B8AE-945D251A4139}"/>
              </a:ext>
            </a:extLst>
          </p:cNvPr>
          <p:cNvSpPr/>
          <p:nvPr/>
        </p:nvSpPr>
        <p:spPr>
          <a:xfrm rot="13875323">
            <a:off x="9296790" y="4766280"/>
            <a:ext cx="3080555" cy="2710073"/>
          </a:xfrm>
          <a:prstGeom prst="arc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442AD2-18CF-EC4B-85F6-6C7210ABBA5D}"/>
              </a:ext>
            </a:extLst>
          </p:cNvPr>
          <p:cNvCxnSpPr>
            <a:cxnSpLocks/>
          </p:cNvCxnSpPr>
          <p:nvPr/>
        </p:nvCxnSpPr>
        <p:spPr>
          <a:xfrm flipH="1" flipV="1">
            <a:off x="9815513" y="1"/>
            <a:ext cx="35029" cy="4957762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8EFBB1-5BD3-C04D-AA91-E0F6F9D1265A}"/>
              </a:ext>
            </a:extLst>
          </p:cNvPr>
          <p:cNvSpPr txBox="1"/>
          <p:nvPr/>
        </p:nvSpPr>
        <p:spPr>
          <a:xfrm>
            <a:off x="10099504" y="89534"/>
            <a:ext cx="16320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Key Words</a:t>
            </a:r>
          </a:p>
          <a:p>
            <a:endParaRPr lang="en-US" sz="2400" dirty="0"/>
          </a:p>
          <a:p>
            <a:r>
              <a:rPr lang="en-US" sz="2400" dirty="0"/>
              <a:t>River</a:t>
            </a:r>
          </a:p>
          <a:p>
            <a:r>
              <a:rPr lang="en-US" sz="2400" dirty="0"/>
              <a:t>Erosion</a:t>
            </a:r>
          </a:p>
          <a:p>
            <a:r>
              <a:rPr lang="en-US" sz="2400" dirty="0"/>
              <a:t>Deposition</a:t>
            </a:r>
          </a:p>
          <a:p>
            <a:r>
              <a:rPr lang="en-US" sz="2400" dirty="0"/>
              <a:t>River banks</a:t>
            </a:r>
          </a:p>
          <a:p>
            <a:r>
              <a:rPr lang="en-US" sz="2400" dirty="0"/>
              <a:t>Sediment</a:t>
            </a:r>
          </a:p>
          <a:p>
            <a:r>
              <a:rPr lang="en-US" sz="2400" dirty="0"/>
              <a:t>Oxbow lake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AAFDC-2EA7-9A41-844A-F0D2C9603944}"/>
              </a:ext>
            </a:extLst>
          </p:cNvPr>
          <p:cNvSpPr txBox="1"/>
          <p:nvPr/>
        </p:nvSpPr>
        <p:spPr>
          <a:xfrm>
            <a:off x="831023" y="288357"/>
            <a:ext cx="6413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Sort the statements into the correct order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66476A-D74F-564B-B91C-3B71E39059B7}"/>
              </a:ext>
            </a:extLst>
          </p:cNvPr>
          <p:cNvSpPr/>
          <p:nvPr/>
        </p:nvSpPr>
        <p:spPr>
          <a:xfrm>
            <a:off x="844377" y="997047"/>
            <a:ext cx="8246216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is meandering across the valley.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0F0B8-A6D5-0B49-A027-92F36E8F6124}"/>
              </a:ext>
            </a:extLst>
          </p:cNvPr>
          <p:cNvSpPr/>
          <p:nvPr/>
        </p:nvSpPr>
        <p:spPr>
          <a:xfrm>
            <a:off x="831023" y="1704933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is eroding laterally (from side to side).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2D1B5-A34C-334A-A015-66AB336E8741}"/>
              </a:ext>
            </a:extLst>
          </p:cNvPr>
          <p:cNvSpPr/>
          <p:nvPr/>
        </p:nvSpPr>
        <p:spPr>
          <a:xfrm>
            <a:off x="831023" y="2288750"/>
            <a:ext cx="825957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erodes the outside bank and deposits on the inside bank so the river shape changes.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08C6FE-ADE8-B74D-836E-6A17715A4F34}"/>
              </a:ext>
            </a:extLst>
          </p:cNvPr>
          <p:cNvSpPr/>
          <p:nvPr/>
        </p:nvSpPr>
        <p:spPr>
          <a:xfrm>
            <a:off x="831023" y="3265824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This erosion narrows the neck of the meander.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0312A-AEF5-0B47-ADF9-7532C7634001}"/>
              </a:ext>
            </a:extLst>
          </p:cNvPr>
          <p:cNvSpPr/>
          <p:nvPr/>
        </p:nvSpPr>
        <p:spPr>
          <a:xfrm>
            <a:off x="831023" y="3926163"/>
            <a:ext cx="8259570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Often during a flood the river will cut through the neck.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34CB5-117F-8A4E-B50D-C16CF9874524}"/>
              </a:ext>
            </a:extLst>
          </p:cNvPr>
          <p:cNvSpPr/>
          <p:nvPr/>
        </p:nvSpPr>
        <p:spPr>
          <a:xfrm>
            <a:off x="831023" y="4572919"/>
            <a:ext cx="825957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The river continues down its new course and the meander is abandoned.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E7C8F7-1FC0-CD46-94C9-316C8F0BFB40}"/>
              </a:ext>
            </a:extLst>
          </p:cNvPr>
          <p:cNvSpPr/>
          <p:nvPr/>
        </p:nvSpPr>
        <p:spPr>
          <a:xfrm>
            <a:off x="831023" y="5560026"/>
            <a:ext cx="825957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New deposition seals off the old meander and the cut-off section becomes an ox-bow lake.</a:t>
            </a:r>
            <a:endParaRPr lang="en-US" sz="24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85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A2FF6-2D0A-374C-8216-51F1224D8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2192000" cy="6035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94145-EFAC-6D4F-B203-D91BCD309B7D}"/>
              </a:ext>
            </a:extLst>
          </p:cNvPr>
          <p:cNvSpPr txBox="1"/>
          <p:nvPr/>
        </p:nvSpPr>
        <p:spPr>
          <a:xfrm>
            <a:off x="211863" y="105525"/>
            <a:ext cx="975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Name as many major rivers as you can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23321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FC667-8A23-2D45-8AC9-37E20CA4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2192000" cy="6035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FDE57A-F4DD-2347-9D7D-0CB4FF1B91A7}"/>
              </a:ext>
            </a:extLst>
          </p:cNvPr>
          <p:cNvSpPr txBox="1"/>
          <p:nvPr/>
        </p:nvSpPr>
        <p:spPr>
          <a:xfrm>
            <a:off x="211863" y="105525"/>
            <a:ext cx="975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Name as many major rivers as you can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67063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200AEA9-520C-A842-AD7F-10BAE8CB3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4"/>
          <a:stretch/>
        </p:blipFill>
        <p:spPr>
          <a:xfrm>
            <a:off x="-15002" y="2753402"/>
            <a:ext cx="2628656" cy="1050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E0B2B8-63F0-5144-B1A5-1895A4BAE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94" y="2535353"/>
            <a:ext cx="4832781" cy="1293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ECBD56-0E94-FB4C-8F74-9D1C9A10D5D9}"/>
              </a:ext>
            </a:extLst>
          </p:cNvPr>
          <p:cNvSpPr/>
          <p:nvPr/>
        </p:nvSpPr>
        <p:spPr>
          <a:xfrm>
            <a:off x="0" y="3800475"/>
            <a:ext cx="12192000" cy="30575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20D423-EB2E-C241-BF61-AC3D720F25F8}"/>
              </a:ext>
            </a:extLst>
          </p:cNvPr>
          <p:cNvSpPr/>
          <p:nvPr/>
        </p:nvSpPr>
        <p:spPr>
          <a:xfrm>
            <a:off x="1785938" y="3800475"/>
            <a:ext cx="5915025" cy="2486025"/>
          </a:xfrm>
          <a:custGeom>
            <a:avLst/>
            <a:gdLst>
              <a:gd name="connsiteX0" fmla="*/ 571500 w 5915025"/>
              <a:gd name="connsiteY0" fmla="*/ 14288 h 2486025"/>
              <a:gd name="connsiteX1" fmla="*/ 442912 w 5915025"/>
              <a:gd name="connsiteY1" fmla="*/ 257175 h 2486025"/>
              <a:gd name="connsiteX2" fmla="*/ 314325 w 5915025"/>
              <a:gd name="connsiteY2" fmla="*/ 571500 h 2486025"/>
              <a:gd name="connsiteX3" fmla="*/ 242887 w 5915025"/>
              <a:gd name="connsiteY3" fmla="*/ 900113 h 2486025"/>
              <a:gd name="connsiteX4" fmla="*/ 128587 w 5915025"/>
              <a:gd name="connsiteY4" fmla="*/ 1371600 h 2486025"/>
              <a:gd name="connsiteX5" fmla="*/ 114300 w 5915025"/>
              <a:gd name="connsiteY5" fmla="*/ 1714500 h 2486025"/>
              <a:gd name="connsiteX6" fmla="*/ 0 w 5915025"/>
              <a:gd name="connsiteY6" fmla="*/ 2157413 h 2486025"/>
              <a:gd name="connsiteX7" fmla="*/ 257175 w 5915025"/>
              <a:gd name="connsiteY7" fmla="*/ 2400300 h 2486025"/>
              <a:gd name="connsiteX8" fmla="*/ 728662 w 5915025"/>
              <a:gd name="connsiteY8" fmla="*/ 2471738 h 2486025"/>
              <a:gd name="connsiteX9" fmla="*/ 1328737 w 5915025"/>
              <a:gd name="connsiteY9" fmla="*/ 2486025 h 2486025"/>
              <a:gd name="connsiteX10" fmla="*/ 1614487 w 5915025"/>
              <a:gd name="connsiteY10" fmla="*/ 2286000 h 2486025"/>
              <a:gd name="connsiteX11" fmla="*/ 1885950 w 5915025"/>
              <a:gd name="connsiteY11" fmla="*/ 2157413 h 2486025"/>
              <a:gd name="connsiteX12" fmla="*/ 2400300 w 5915025"/>
              <a:gd name="connsiteY12" fmla="*/ 1985963 h 2486025"/>
              <a:gd name="connsiteX13" fmla="*/ 2728912 w 5915025"/>
              <a:gd name="connsiteY13" fmla="*/ 1757363 h 2486025"/>
              <a:gd name="connsiteX14" fmla="*/ 3157537 w 5915025"/>
              <a:gd name="connsiteY14" fmla="*/ 1643063 h 2486025"/>
              <a:gd name="connsiteX15" fmla="*/ 3629025 w 5915025"/>
              <a:gd name="connsiteY15" fmla="*/ 1457325 h 2486025"/>
              <a:gd name="connsiteX16" fmla="*/ 3914775 w 5915025"/>
              <a:gd name="connsiteY16" fmla="*/ 1243013 h 2486025"/>
              <a:gd name="connsiteX17" fmla="*/ 4257675 w 5915025"/>
              <a:gd name="connsiteY17" fmla="*/ 1028700 h 2486025"/>
              <a:gd name="connsiteX18" fmla="*/ 4586287 w 5915025"/>
              <a:gd name="connsiteY18" fmla="*/ 714375 h 2486025"/>
              <a:gd name="connsiteX19" fmla="*/ 4914900 w 5915025"/>
              <a:gd name="connsiteY19" fmla="*/ 528638 h 2486025"/>
              <a:gd name="connsiteX20" fmla="*/ 5343525 w 5915025"/>
              <a:gd name="connsiteY20" fmla="*/ 285750 h 2486025"/>
              <a:gd name="connsiteX21" fmla="*/ 5672137 w 5915025"/>
              <a:gd name="connsiteY21" fmla="*/ 142875 h 2486025"/>
              <a:gd name="connsiteX22" fmla="*/ 5915025 w 5915025"/>
              <a:gd name="connsiteY22" fmla="*/ 0 h 2486025"/>
              <a:gd name="connsiteX23" fmla="*/ 571500 w 5915025"/>
              <a:gd name="connsiteY23" fmla="*/ 14288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15025" h="2486025">
                <a:moveTo>
                  <a:pt x="571500" y="14288"/>
                </a:moveTo>
                <a:lnTo>
                  <a:pt x="442912" y="257175"/>
                </a:lnTo>
                <a:lnTo>
                  <a:pt x="314325" y="571500"/>
                </a:lnTo>
                <a:lnTo>
                  <a:pt x="242887" y="900113"/>
                </a:lnTo>
                <a:lnTo>
                  <a:pt x="128587" y="1371600"/>
                </a:lnTo>
                <a:lnTo>
                  <a:pt x="114300" y="1714500"/>
                </a:lnTo>
                <a:lnTo>
                  <a:pt x="0" y="2157413"/>
                </a:lnTo>
                <a:lnTo>
                  <a:pt x="257175" y="2400300"/>
                </a:lnTo>
                <a:lnTo>
                  <a:pt x="728662" y="2471738"/>
                </a:lnTo>
                <a:lnTo>
                  <a:pt x="1328737" y="2486025"/>
                </a:lnTo>
                <a:lnTo>
                  <a:pt x="1614487" y="2286000"/>
                </a:lnTo>
                <a:lnTo>
                  <a:pt x="1885950" y="2157413"/>
                </a:lnTo>
                <a:lnTo>
                  <a:pt x="2400300" y="1985963"/>
                </a:lnTo>
                <a:lnTo>
                  <a:pt x="2728912" y="1757363"/>
                </a:lnTo>
                <a:lnTo>
                  <a:pt x="3157537" y="1643063"/>
                </a:lnTo>
                <a:lnTo>
                  <a:pt x="3629025" y="1457325"/>
                </a:lnTo>
                <a:lnTo>
                  <a:pt x="3914775" y="1243013"/>
                </a:lnTo>
                <a:lnTo>
                  <a:pt x="4257675" y="1028700"/>
                </a:lnTo>
                <a:lnTo>
                  <a:pt x="4586287" y="714375"/>
                </a:lnTo>
                <a:lnTo>
                  <a:pt x="4914900" y="528638"/>
                </a:lnTo>
                <a:lnTo>
                  <a:pt x="5343525" y="285750"/>
                </a:lnTo>
                <a:lnTo>
                  <a:pt x="5672137" y="142875"/>
                </a:lnTo>
                <a:lnTo>
                  <a:pt x="5915025" y="0"/>
                </a:lnTo>
                <a:lnTo>
                  <a:pt x="571500" y="1428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3F2942-77F0-B943-AC06-D4779B1783C5}"/>
              </a:ext>
            </a:extLst>
          </p:cNvPr>
          <p:cNvSpPr/>
          <p:nvPr/>
        </p:nvSpPr>
        <p:spPr>
          <a:xfrm>
            <a:off x="2314575" y="2414588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D2135D-E0E5-CC4F-BF47-50B9E67E0A92}"/>
              </a:ext>
            </a:extLst>
          </p:cNvPr>
          <p:cNvSpPr/>
          <p:nvPr/>
        </p:nvSpPr>
        <p:spPr>
          <a:xfrm>
            <a:off x="6224588" y="2414587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B0F81B-9806-C846-9366-691F13B0DA20}"/>
              </a:ext>
            </a:extLst>
          </p:cNvPr>
          <p:cNvSpPr/>
          <p:nvPr/>
        </p:nvSpPr>
        <p:spPr>
          <a:xfrm>
            <a:off x="839306" y="5436389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F12BE4-8BD0-044B-B1E3-30EF6E218811}"/>
              </a:ext>
            </a:extLst>
          </p:cNvPr>
          <p:cNvSpPr/>
          <p:nvPr/>
        </p:nvSpPr>
        <p:spPr>
          <a:xfrm>
            <a:off x="8448676" y="3581397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844FE8-856D-6742-8415-48BF88B077AD}"/>
              </a:ext>
            </a:extLst>
          </p:cNvPr>
          <p:cNvSpPr/>
          <p:nvPr/>
        </p:nvSpPr>
        <p:spPr>
          <a:xfrm>
            <a:off x="30955" y="3479006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411520-91A6-9C48-901A-ACFE6BCF4F7E}"/>
              </a:ext>
            </a:extLst>
          </p:cNvPr>
          <p:cNvCxnSpPr>
            <a:stCxn id="10" idx="4"/>
          </p:cNvCxnSpPr>
          <p:nvPr/>
        </p:nvCxnSpPr>
        <p:spPr>
          <a:xfrm flipH="1">
            <a:off x="2650331" y="3057525"/>
            <a:ext cx="1" cy="32289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0A72B9B-5AFF-9F40-A998-545218C6205C}"/>
              </a:ext>
            </a:extLst>
          </p:cNvPr>
          <p:cNvSpPr/>
          <p:nvPr/>
        </p:nvSpPr>
        <p:spPr>
          <a:xfrm>
            <a:off x="2471739" y="4793452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F958A5-BEA0-AE42-B25D-5F72889DD221}"/>
              </a:ext>
            </a:extLst>
          </p:cNvPr>
          <p:cNvCxnSpPr>
            <a:stCxn id="14" idx="4"/>
          </p:cNvCxnSpPr>
          <p:nvPr/>
        </p:nvCxnSpPr>
        <p:spPr>
          <a:xfrm flipH="1">
            <a:off x="6560344" y="3057524"/>
            <a:ext cx="1" cy="13858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F6E9CF3-FFEE-2346-9455-7A81D50D8062}"/>
              </a:ext>
            </a:extLst>
          </p:cNvPr>
          <p:cNvSpPr/>
          <p:nvPr/>
        </p:nvSpPr>
        <p:spPr>
          <a:xfrm>
            <a:off x="5748337" y="3714747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65568F-E0C8-3942-8FC3-3E6E45221B2A}"/>
              </a:ext>
            </a:extLst>
          </p:cNvPr>
          <p:cNvSpPr txBox="1"/>
          <p:nvPr/>
        </p:nvSpPr>
        <p:spPr>
          <a:xfrm>
            <a:off x="6224588" y="190115"/>
            <a:ext cx="23952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Erosion</a:t>
            </a:r>
          </a:p>
          <a:p>
            <a:r>
              <a:rPr lang="en-US" sz="3200" dirty="0"/>
              <a:t>Deposition</a:t>
            </a:r>
          </a:p>
          <a:p>
            <a:r>
              <a:rPr lang="en-US" sz="3200" dirty="0"/>
              <a:t>Outside bank</a:t>
            </a:r>
          </a:p>
          <a:p>
            <a:r>
              <a:rPr lang="en-US" sz="3200" dirty="0"/>
              <a:t>Inside bank</a:t>
            </a:r>
          </a:p>
          <a:p>
            <a:endParaRPr lang="en-US" sz="3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7E12FE-4A4B-E247-A5B3-D239F02EF4F9}"/>
              </a:ext>
            </a:extLst>
          </p:cNvPr>
          <p:cNvSpPr/>
          <p:nvPr/>
        </p:nvSpPr>
        <p:spPr>
          <a:xfrm>
            <a:off x="9563099" y="224552"/>
            <a:ext cx="23383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Shallow</a:t>
            </a:r>
          </a:p>
          <a:p>
            <a:r>
              <a:rPr lang="en-US" sz="3200" dirty="0"/>
              <a:t>Deep</a:t>
            </a:r>
          </a:p>
          <a:p>
            <a:r>
              <a:rPr lang="en-US" sz="3200" dirty="0"/>
              <a:t>Fastest flow</a:t>
            </a:r>
          </a:p>
          <a:p>
            <a:r>
              <a:rPr lang="en-US" sz="3200" dirty="0"/>
              <a:t>Slowest flow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7C911B-0467-074D-98D8-45CEB8DD80F6}"/>
              </a:ext>
            </a:extLst>
          </p:cNvPr>
          <p:cNvSpPr/>
          <p:nvPr/>
        </p:nvSpPr>
        <p:spPr>
          <a:xfrm>
            <a:off x="9101136" y="847455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81CDCF1-DBF8-FB4E-93F2-B067C1ACC087}"/>
              </a:ext>
            </a:extLst>
          </p:cNvPr>
          <p:cNvSpPr/>
          <p:nvPr/>
        </p:nvSpPr>
        <p:spPr>
          <a:xfrm>
            <a:off x="9072230" y="341098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4427CFE-EE60-BE47-820A-BA5148B1860B}"/>
              </a:ext>
            </a:extLst>
          </p:cNvPr>
          <p:cNvSpPr/>
          <p:nvPr/>
        </p:nvSpPr>
        <p:spPr>
          <a:xfrm>
            <a:off x="5728629" y="847455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556E76-3CFB-BC4E-9488-0F7941457FD7}"/>
              </a:ext>
            </a:extLst>
          </p:cNvPr>
          <p:cNvSpPr/>
          <p:nvPr/>
        </p:nvSpPr>
        <p:spPr>
          <a:xfrm>
            <a:off x="5724198" y="323938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760EB8-BBFF-8A44-AA4C-FD8AB3F216A7}"/>
              </a:ext>
            </a:extLst>
          </p:cNvPr>
          <p:cNvSpPr/>
          <p:nvPr/>
        </p:nvSpPr>
        <p:spPr>
          <a:xfrm>
            <a:off x="5719436" y="1817542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49699C4-BFD0-F140-8962-0CDB46851D8F}"/>
              </a:ext>
            </a:extLst>
          </p:cNvPr>
          <p:cNvSpPr/>
          <p:nvPr/>
        </p:nvSpPr>
        <p:spPr>
          <a:xfrm>
            <a:off x="9101135" y="1353812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1E3E052-4463-4F44-B450-0ED2F7B9FA79}"/>
              </a:ext>
            </a:extLst>
          </p:cNvPr>
          <p:cNvSpPr/>
          <p:nvPr/>
        </p:nvSpPr>
        <p:spPr>
          <a:xfrm>
            <a:off x="9081758" y="1863595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044CFBF-2276-E149-93F3-10F9AB60A048}"/>
              </a:ext>
            </a:extLst>
          </p:cNvPr>
          <p:cNvSpPr/>
          <p:nvPr/>
        </p:nvSpPr>
        <p:spPr>
          <a:xfrm>
            <a:off x="5719435" y="1332498"/>
            <a:ext cx="461963" cy="3898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82E0E20-EDBD-364B-8858-74F7E66E7596}"/>
              </a:ext>
            </a:extLst>
          </p:cNvPr>
          <p:cNvSpPr/>
          <p:nvPr/>
        </p:nvSpPr>
        <p:spPr>
          <a:xfrm>
            <a:off x="4393580" y="3813717"/>
            <a:ext cx="3323064" cy="1851103"/>
          </a:xfrm>
          <a:custGeom>
            <a:avLst/>
            <a:gdLst>
              <a:gd name="connsiteX0" fmla="*/ 3323064 w 3323064"/>
              <a:gd name="connsiteY0" fmla="*/ 0 h 1851103"/>
              <a:gd name="connsiteX1" fmla="*/ 3189249 w 3323064"/>
              <a:gd name="connsiteY1" fmla="*/ 211873 h 1851103"/>
              <a:gd name="connsiteX2" fmla="*/ 3021981 w 3323064"/>
              <a:gd name="connsiteY2" fmla="*/ 334537 h 1851103"/>
              <a:gd name="connsiteX3" fmla="*/ 2743200 w 3323064"/>
              <a:gd name="connsiteY3" fmla="*/ 446049 h 1851103"/>
              <a:gd name="connsiteX4" fmla="*/ 2553630 w 3323064"/>
              <a:gd name="connsiteY4" fmla="*/ 512956 h 1851103"/>
              <a:gd name="connsiteX5" fmla="*/ 2430966 w 3323064"/>
              <a:gd name="connsiteY5" fmla="*/ 579863 h 1851103"/>
              <a:gd name="connsiteX6" fmla="*/ 1996069 w 3323064"/>
              <a:gd name="connsiteY6" fmla="*/ 936703 h 1851103"/>
              <a:gd name="connsiteX7" fmla="*/ 1795347 w 3323064"/>
              <a:gd name="connsiteY7" fmla="*/ 1103971 h 1851103"/>
              <a:gd name="connsiteX8" fmla="*/ 1639230 w 3323064"/>
              <a:gd name="connsiteY8" fmla="*/ 1237785 h 1851103"/>
              <a:gd name="connsiteX9" fmla="*/ 1148576 w 3323064"/>
              <a:gd name="connsiteY9" fmla="*/ 1538868 h 1851103"/>
              <a:gd name="connsiteX10" fmla="*/ 724830 w 3323064"/>
              <a:gd name="connsiteY10" fmla="*/ 1761893 h 1851103"/>
              <a:gd name="connsiteX11" fmla="*/ 490654 w 3323064"/>
              <a:gd name="connsiteY11" fmla="*/ 1784195 h 1851103"/>
              <a:gd name="connsiteX12" fmla="*/ 0 w 3323064"/>
              <a:gd name="connsiteY12" fmla="*/ 1851103 h 1851103"/>
              <a:gd name="connsiteX13" fmla="*/ 301083 w 3323064"/>
              <a:gd name="connsiteY13" fmla="*/ 1661532 h 1851103"/>
              <a:gd name="connsiteX14" fmla="*/ 301083 w 3323064"/>
              <a:gd name="connsiteY14" fmla="*/ 1661532 h 1851103"/>
              <a:gd name="connsiteX15" fmla="*/ 568713 w 3323064"/>
              <a:gd name="connsiteY15" fmla="*/ 1561171 h 1851103"/>
              <a:gd name="connsiteX16" fmla="*/ 825191 w 3323064"/>
              <a:gd name="connsiteY16" fmla="*/ 1460810 h 1851103"/>
              <a:gd name="connsiteX17" fmla="*/ 1204332 w 3323064"/>
              <a:gd name="connsiteY17" fmla="*/ 1204332 h 1851103"/>
              <a:gd name="connsiteX18" fmla="*/ 1304693 w 3323064"/>
              <a:gd name="connsiteY18" fmla="*/ 1059366 h 1851103"/>
              <a:gd name="connsiteX19" fmla="*/ 1594625 w 3323064"/>
              <a:gd name="connsiteY19" fmla="*/ 925551 h 1851103"/>
              <a:gd name="connsiteX20" fmla="*/ 1795347 w 3323064"/>
              <a:gd name="connsiteY20" fmla="*/ 747132 h 1851103"/>
              <a:gd name="connsiteX21" fmla="*/ 2163337 w 3323064"/>
              <a:gd name="connsiteY21" fmla="*/ 535259 h 1851103"/>
              <a:gd name="connsiteX22" fmla="*/ 2397513 w 3323064"/>
              <a:gd name="connsiteY22" fmla="*/ 412595 h 1851103"/>
              <a:gd name="connsiteX23" fmla="*/ 2698596 w 3323064"/>
              <a:gd name="connsiteY23" fmla="*/ 267629 h 1851103"/>
              <a:gd name="connsiteX24" fmla="*/ 2943922 w 3323064"/>
              <a:gd name="connsiteY24" fmla="*/ 156117 h 1851103"/>
              <a:gd name="connsiteX25" fmla="*/ 3323064 w 3323064"/>
              <a:gd name="connsiteY25" fmla="*/ 0 h 18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23064" h="1851103">
                <a:moveTo>
                  <a:pt x="3323064" y="0"/>
                </a:moveTo>
                <a:lnTo>
                  <a:pt x="3189249" y="211873"/>
                </a:lnTo>
                <a:lnTo>
                  <a:pt x="3021981" y="334537"/>
                </a:lnTo>
                <a:lnTo>
                  <a:pt x="2743200" y="446049"/>
                </a:lnTo>
                <a:lnTo>
                  <a:pt x="2553630" y="512956"/>
                </a:lnTo>
                <a:lnTo>
                  <a:pt x="2430966" y="579863"/>
                </a:lnTo>
                <a:lnTo>
                  <a:pt x="1996069" y="936703"/>
                </a:lnTo>
                <a:lnTo>
                  <a:pt x="1795347" y="1103971"/>
                </a:lnTo>
                <a:lnTo>
                  <a:pt x="1639230" y="1237785"/>
                </a:lnTo>
                <a:lnTo>
                  <a:pt x="1148576" y="1538868"/>
                </a:lnTo>
                <a:lnTo>
                  <a:pt x="724830" y="1761893"/>
                </a:lnTo>
                <a:lnTo>
                  <a:pt x="490654" y="1784195"/>
                </a:lnTo>
                <a:lnTo>
                  <a:pt x="0" y="1851103"/>
                </a:lnTo>
                <a:lnTo>
                  <a:pt x="301083" y="1661532"/>
                </a:lnTo>
                <a:lnTo>
                  <a:pt x="301083" y="1661532"/>
                </a:lnTo>
                <a:lnTo>
                  <a:pt x="568713" y="1561171"/>
                </a:lnTo>
                <a:lnTo>
                  <a:pt x="825191" y="1460810"/>
                </a:lnTo>
                <a:lnTo>
                  <a:pt x="1204332" y="1204332"/>
                </a:lnTo>
                <a:lnTo>
                  <a:pt x="1304693" y="1059366"/>
                </a:lnTo>
                <a:lnTo>
                  <a:pt x="1594625" y="925551"/>
                </a:lnTo>
                <a:lnTo>
                  <a:pt x="1795347" y="747132"/>
                </a:lnTo>
                <a:lnTo>
                  <a:pt x="2163337" y="535259"/>
                </a:lnTo>
                <a:lnTo>
                  <a:pt x="2397513" y="412595"/>
                </a:lnTo>
                <a:lnTo>
                  <a:pt x="2698596" y="267629"/>
                </a:lnTo>
                <a:lnTo>
                  <a:pt x="2943922" y="156117"/>
                </a:lnTo>
                <a:lnTo>
                  <a:pt x="3323064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644406-B87A-294C-9E50-888595ECA19F}"/>
              </a:ext>
            </a:extLst>
          </p:cNvPr>
          <p:cNvSpPr/>
          <p:nvPr/>
        </p:nvSpPr>
        <p:spPr>
          <a:xfrm>
            <a:off x="6419850" y="4443410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1B8D27A-DC8A-F64C-9C0A-958EB06EB4EB}"/>
              </a:ext>
            </a:extLst>
          </p:cNvPr>
          <p:cNvSpPr/>
          <p:nvPr/>
        </p:nvSpPr>
        <p:spPr>
          <a:xfrm>
            <a:off x="1569563" y="5283724"/>
            <a:ext cx="339365" cy="890833"/>
          </a:xfrm>
          <a:custGeom>
            <a:avLst/>
            <a:gdLst>
              <a:gd name="connsiteX0" fmla="*/ 325225 w 339365"/>
              <a:gd name="connsiteY0" fmla="*/ 94268 h 890833"/>
              <a:gd name="connsiteX1" fmla="*/ 47134 w 339365"/>
              <a:gd name="connsiteY1" fmla="*/ 0 h 890833"/>
              <a:gd name="connsiteX2" fmla="*/ 315798 w 339365"/>
              <a:gd name="connsiteY2" fmla="*/ 150829 h 890833"/>
              <a:gd name="connsiteX3" fmla="*/ 146115 w 339365"/>
              <a:gd name="connsiteY3" fmla="*/ 150829 h 890833"/>
              <a:gd name="connsiteX4" fmla="*/ 98981 w 339365"/>
              <a:gd name="connsiteY4" fmla="*/ 122548 h 890833"/>
              <a:gd name="connsiteX5" fmla="*/ 28280 w 339365"/>
              <a:gd name="connsiteY5" fmla="*/ 98981 h 890833"/>
              <a:gd name="connsiteX6" fmla="*/ 28280 w 339365"/>
              <a:gd name="connsiteY6" fmla="*/ 98981 h 890833"/>
              <a:gd name="connsiteX7" fmla="*/ 98981 w 339365"/>
              <a:gd name="connsiteY7" fmla="*/ 164969 h 890833"/>
              <a:gd name="connsiteX8" fmla="*/ 197963 w 339365"/>
              <a:gd name="connsiteY8" fmla="*/ 193249 h 890833"/>
              <a:gd name="connsiteX9" fmla="*/ 315798 w 339365"/>
              <a:gd name="connsiteY9" fmla="*/ 169682 h 890833"/>
              <a:gd name="connsiteX10" fmla="*/ 325225 w 339365"/>
              <a:gd name="connsiteY10" fmla="*/ 235670 h 890833"/>
              <a:gd name="connsiteX11" fmla="*/ 306371 w 339365"/>
              <a:gd name="connsiteY11" fmla="*/ 306371 h 890833"/>
              <a:gd name="connsiteX12" fmla="*/ 207390 w 339365"/>
              <a:gd name="connsiteY12" fmla="*/ 405352 h 890833"/>
              <a:gd name="connsiteX13" fmla="*/ 117835 w 339365"/>
              <a:gd name="connsiteY13" fmla="*/ 334651 h 890833"/>
              <a:gd name="connsiteX14" fmla="*/ 9427 w 339365"/>
              <a:gd name="connsiteY14" fmla="*/ 292231 h 890833"/>
              <a:gd name="connsiteX15" fmla="*/ 103695 w 339365"/>
              <a:gd name="connsiteY15" fmla="*/ 348791 h 890833"/>
              <a:gd name="connsiteX16" fmla="*/ 193249 w 339365"/>
              <a:gd name="connsiteY16" fmla="*/ 405352 h 890833"/>
              <a:gd name="connsiteX17" fmla="*/ 254524 w 339365"/>
              <a:gd name="connsiteY17" fmla="*/ 400639 h 890833"/>
              <a:gd name="connsiteX18" fmla="*/ 136689 w 339365"/>
              <a:gd name="connsiteY18" fmla="*/ 485480 h 890833"/>
              <a:gd name="connsiteX19" fmla="*/ 249810 w 339365"/>
              <a:gd name="connsiteY19" fmla="*/ 447773 h 890833"/>
              <a:gd name="connsiteX20" fmla="*/ 212103 w 339365"/>
              <a:gd name="connsiteY20" fmla="*/ 513761 h 890833"/>
              <a:gd name="connsiteX21" fmla="*/ 150829 w 339365"/>
              <a:gd name="connsiteY21" fmla="*/ 527901 h 890833"/>
              <a:gd name="connsiteX22" fmla="*/ 131975 w 339365"/>
              <a:gd name="connsiteY22" fmla="*/ 565608 h 890833"/>
              <a:gd name="connsiteX23" fmla="*/ 56561 w 339365"/>
              <a:gd name="connsiteY23" fmla="*/ 560895 h 890833"/>
              <a:gd name="connsiteX24" fmla="*/ 56561 w 339365"/>
              <a:gd name="connsiteY24" fmla="*/ 612742 h 890833"/>
              <a:gd name="connsiteX25" fmla="*/ 4713 w 339365"/>
              <a:gd name="connsiteY25" fmla="*/ 664589 h 890833"/>
              <a:gd name="connsiteX26" fmla="*/ 80128 w 339365"/>
              <a:gd name="connsiteY26" fmla="*/ 579748 h 890833"/>
              <a:gd name="connsiteX27" fmla="*/ 150829 w 339365"/>
              <a:gd name="connsiteY27" fmla="*/ 579748 h 890833"/>
              <a:gd name="connsiteX28" fmla="*/ 207390 w 339365"/>
              <a:gd name="connsiteY28" fmla="*/ 537328 h 890833"/>
              <a:gd name="connsiteX29" fmla="*/ 249810 w 339365"/>
              <a:gd name="connsiteY29" fmla="*/ 485480 h 890833"/>
              <a:gd name="connsiteX30" fmla="*/ 221530 w 339365"/>
              <a:gd name="connsiteY30" fmla="*/ 565608 h 890833"/>
              <a:gd name="connsiteX31" fmla="*/ 202676 w 339365"/>
              <a:gd name="connsiteY31" fmla="*/ 641022 h 890833"/>
              <a:gd name="connsiteX32" fmla="*/ 80128 w 339365"/>
              <a:gd name="connsiteY32" fmla="*/ 688156 h 890833"/>
              <a:gd name="connsiteX33" fmla="*/ 47134 w 339365"/>
              <a:gd name="connsiteY33" fmla="*/ 735290 h 890833"/>
              <a:gd name="connsiteX34" fmla="*/ 0 w 339365"/>
              <a:gd name="connsiteY34" fmla="*/ 768284 h 890833"/>
              <a:gd name="connsiteX35" fmla="*/ 131975 w 339365"/>
              <a:gd name="connsiteY35" fmla="*/ 683443 h 890833"/>
              <a:gd name="connsiteX36" fmla="*/ 136689 w 339365"/>
              <a:gd name="connsiteY36" fmla="*/ 791851 h 890833"/>
              <a:gd name="connsiteX37" fmla="*/ 84841 w 339365"/>
              <a:gd name="connsiteY37" fmla="*/ 810705 h 890833"/>
              <a:gd name="connsiteX38" fmla="*/ 61274 w 339365"/>
              <a:gd name="connsiteY38" fmla="*/ 890833 h 890833"/>
              <a:gd name="connsiteX39" fmla="*/ 131975 w 339365"/>
              <a:gd name="connsiteY39" fmla="*/ 791851 h 890833"/>
              <a:gd name="connsiteX40" fmla="*/ 150829 w 339365"/>
              <a:gd name="connsiteY40" fmla="*/ 749431 h 890833"/>
              <a:gd name="connsiteX41" fmla="*/ 174396 w 339365"/>
              <a:gd name="connsiteY41" fmla="*/ 735290 h 890833"/>
              <a:gd name="connsiteX42" fmla="*/ 183823 w 339365"/>
              <a:gd name="connsiteY42" fmla="*/ 688156 h 890833"/>
              <a:gd name="connsiteX43" fmla="*/ 235670 w 339365"/>
              <a:gd name="connsiteY43" fmla="*/ 674016 h 890833"/>
              <a:gd name="connsiteX44" fmla="*/ 339365 w 339365"/>
              <a:gd name="connsiteY44" fmla="*/ 212103 h 890833"/>
              <a:gd name="connsiteX45" fmla="*/ 325225 w 339365"/>
              <a:gd name="connsiteY45" fmla="*/ 94268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9365" h="890833">
                <a:moveTo>
                  <a:pt x="325225" y="94268"/>
                </a:moveTo>
                <a:lnTo>
                  <a:pt x="47134" y="0"/>
                </a:lnTo>
                <a:lnTo>
                  <a:pt x="315798" y="150829"/>
                </a:lnTo>
                <a:lnTo>
                  <a:pt x="146115" y="150829"/>
                </a:lnTo>
                <a:lnTo>
                  <a:pt x="98981" y="122548"/>
                </a:lnTo>
                <a:lnTo>
                  <a:pt x="28280" y="98981"/>
                </a:lnTo>
                <a:lnTo>
                  <a:pt x="28280" y="98981"/>
                </a:lnTo>
                <a:lnTo>
                  <a:pt x="98981" y="164969"/>
                </a:lnTo>
                <a:lnTo>
                  <a:pt x="197963" y="193249"/>
                </a:lnTo>
                <a:lnTo>
                  <a:pt x="315798" y="169682"/>
                </a:lnTo>
                <a:lnTo>
                  <a:pt x="325225" y="235670"/>
                </a:lnTo>
                <a:lnTo>
                  <a:pt x="306371" y="306371"/>
                </a:lnTo>
                <a:lnTo>
                  <a:pt x="207390" y="405352"/>
                </a:lnTo>
                <a:lnTo>
                  <a:pt x="117835" y="334651"/>
                </a:lnTo>
                <a:lnTo>
                  <a:pt x="9427" y="292231"/>
                </a:lnTo>
                <a:lnTo>
                  <a:pt x="103695" y="348791"/>
                </a:lnTo>
                <a:lnTo>
                  <a:pt x="193249" y="405352"/>
                </a:lnTo>
                <a:lnTo>
                  <a:pt x="254524" y="400639"/>
                </a:lnTo>
                <a:lnTo>
                  <a:pt x="136689" y="485480"/>
                </a:lnTo>
                <a:lnTo>
                  <a:pt x="249810" y="447773"/>
                </a:lnTo>
                <a:lnTo>
                  <a:pt x="212103" y="513761"/>
                </a:lnTo>
                <a:lnTo>
                  <a:pt x="150829" y="527901"/>
                </a:lnTo>
                <a:lnTo>
                  <a:pt x="131975" y="565608"/>
                </a:lnTo>
                <a:lnTo>
                  <a:pt x="56561" y="560895"/>
                </a:lnTo>
                <a:lnTo>
                  <a:pt x="56561" y="612742"/>
                </a:lnTo>
                <a:lnTo>
                  <a:pt x="4713" y="664589"/>
                </a:lnTo>
                <a:lnTo>
                  <a:pt x="80128" y="579748"/>
                </a:lnTo>
                <a:lnTo>
                  <a:pt x="150829" y="579748"/>
                </a:lnTo>
                <a:lnTo>
                  <a:pt x="207390" y="537328"/>
                </a:lnTo>
                <a:lnTo>
                  <a:pt x="249810" y="485480"/>
                </a:lnTo>
                <a:lnTo>
                  <a:pt x="221530" y="565608"/>
                </a:lnTo>
                <a:lnTo>
                  <a:pt x="202676" y="641022"/>
                </a:lnTo>
                <a:lnTo>
                  <a:pt x="80128" y="688156"/>
                </a:lnTo>
                <a:lnTo>
                  <a:pt x="47134" y="735290"/>
                </a:lnTo>
                <a:lnTo>
                  <a:pt x="0" y="768284"/>
                </a:lnTo>
                <a:lnTo>
                  <a:pt x="131975" y="683443"/>
                </a:lnTo>
                <a:lnTo>
                  <a:pt x="136689" y="791851"/>
                </a:lnTo>
                <a:lnTo>
                  <a:pt x="84841" y="810705"/>
                </a:lnTo>
                <a:lnTo>
                  <a:pt x="61274" y="890833"/>
                </a:lnTo>
                <a:lnTo>
                  <a:pt x="131975" y="791851"/>
                </a:lnTo>
                <a:lnTo>
                  <a:pt x="150829" y="749431"/>
                </a:lnTo>
                <a:lnTo>
                  <a:pt x="174396" y="735290"/>
                </a:lnTo>
                <a:lnTo>
                  <a:pt x="183823" y="688156"/>
                </a:lnTo>
                <a:lnTo>
                  <a:pt x="235670" y="674016"/>
                </a:lnTo>
                <a:lnTo>
                  <a:pt x="339365" y="212103"/>
                </a:lnTo>
                <a:lnTo>
                  <a:pt x="325225" y="9426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F40C77-7AC2-D149-84CF-729C99B1072A}"/>
              </a:ext>
            </a:extLst>
          </p:cNvPr>
          <p:cNvSpPr txBox="1"/>
          <p:nvPr/>
        </p:nvSpPr>
        <p:spPr>
          <a:xfrm>
            <a:off x="782620" y="363394"/>
            <a:ext cx="23409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Re-cap</a:t>
            </a:r>
          </a:p>
        </p:txBody>
      </p:sp>
    </p:spTree>
    <p:extLst>
      <p:ext uri="{BB962C8B-B14F-4D97-AF65-F5344CB8AC3E}">
        <p14:creationId xmlns:p14="http://schemas.microsoft.com/office/powerpoint/2010/main" val="367120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65C6A0-BEE1-5045-9549-D91F147A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42" y="4904543"/>
            <a:ext cx="2218267" cy="2218267"/>
          </a:xfrm>
          <a:prstGeom prst="rect">
            <a:avLst/>
          </a:pr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14D95048-D7FD-D347-B92A-719AD0E0E80C}"/>
              </a:ext>
            </a:extLst>
          </p:cNvPr>
          <p:cNvSpPr/>
          <p:nvPr/>
        </p:nvSpPr>
        <p:spPr>
          <a:xfrm rot="13875323">
            <a:off x="9296790" y="4766280"/>
            <a:ext cx="3080555" cy="2710073"/>
          </a:xfrm>
          <a:prstGeom prst="arc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ADA5F9-EED2-5D4A-9771-ECBF25535B07}"/>
              </a:ext>
            </a:extLst>
          </p:cNvPr>
          <p:cNvCxnSpPr>
            <a:cxnSpLocks/>
          </p:cNvCxnSpPr>
          <p:nvPr/>
        </p:nvCxnSpPr>
        <p:spPr>
          <a:xfrm flipH="1" flipV="1">
            <a:off x="9815513" y="1"/>
            <a:ext cx="35029" cy="4957762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EDFF8B-1DB0-844F-95CB-CC17EFC16271}"/>
              </a:ext>
            </a:extLst>
          </p:cNvPr>
          <p:cNvSpPr txBox="1"/>
          <p:nvPr/>
        </p:nvSpPr>
        <p:spPr>
          <a:xfrm>
            <a:off x="277955" y="220765"/>
            <a:ext cx="9285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Why do rivers meanders change shape?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F03A9C-C549-6948-A49B-68584DFA8DBA}"/>
              </a:ext>
            </a:extLst>
          </p:cNvPr>
          <p:cNvSpPr txBox="1"/>
          <p:nvPr/>
        </p:nvSpPr>
        <p:spPr>
          <a:xfrm>
            <a:off x="35028" y="4957763"/>
            <a:ext cx="7992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Extension</a:t>
            </a:r>
          </a:p>
          <a:p>
            <a:endParaRPr lang="en-US" sz="2400" dirty="0"/>
          </a:p>
          <a:p>
            <a:r>
              <a:rPr lang="en-US" sz="2400" dirty="0"/>
              <a:t>Guess how long you think it takes for a rivers meander to move or change shape.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4D3515-884F-D84B-A4EF-11D6BD8C8C9B}"/>
              </a:ext>
            </a:extLst>
          </p:cNvPr>
          <p:cNvCxnSpPr/>
          <p:nvPr/>
        </p:nvCxnSpPr>
        <p:spPr>
          <a:xfrm>
            <a:off x="35029" y="4904543"/>
            <a:ext cx="9815513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36CC45-7CD9-8F49-B978-B3985C0F1DC6}"/>
              </a:ext>
            </a:extLst>
          </p:cNvPr>
          <p:cNvSpPr txBox="1"/>
          <p:nvPr/>
        </p:nvSpPr>
        <p:spPr>
          <a:xfrm>
            <a:off x="10099504" y="89534"/>
            <a:ext cx="16320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Key Words</a:t>
            </a:r>
          </a:p>
          <a:p>
            <a:endParaRPr lang="en-US" sz="2400" dirty="0"/>
          </a:p>
          <a:p>
            <a:r>
              <a:rPr lang="en-US" sz="2400" dirty="0"/>
              <a:t>River</a:t>
            </a:r>
          </a:p>
          <a:p>
            <a:r>
              <a:rPr lang="en-US" sz="2400" dirty="0"/>
              <a:t>Erosion</a:t>
            </a:r>
          </a:p>
          <a:p>
            <a:r>
              <a:rPr lang="en-US" sz="2400" dirty="0"/>
              <a:t>Deposition</a:t>
            </a:r>
          </a:p>
          <a:p>
            <a:r>
              <a:rPr lang="en-US" sz="2400" dirty="0"/>
              <a:t>River banks</a:t>
            </a:r>
          </a:p>
          <a:p>
            <a:r>
              <a:rPr lang="en-US" sz="2400" dirty="0"/>
              <a:t>Sediment</a:t>
            </a:r>
          </a:p>
          <a:p>
            <a:r>
              <a:rPr lang="en-US" sz="2400" dirty="0"/>
              <a:t>Oxbow lake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E8E31-3758-F442-B934-1D4BC4DCD262}"/>
              </a:ext>
            </a:extLst>
          </p:cNvPr>
          <p:cNvSpPr txBox="1"/>
          <p:nvPr/>
        </p:nvSpPr>
        <p:spPr>
          <a:xfrm>
            <a:off x="277955" y="1331547"/>
            <a:ext cx="9285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Write one sentence that explains why you think rivers meanders change shape.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6146F8-A527-274C-BD1C-0DD22D0E6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16" y="2667172"/>
            <a:ext cx="9119144" cy="1591041"/>
          </a:xfrm>
        </p:spPr>
        <p:txBody>
          <a:bodyPr>
            <a:noAutofit/>
          </a:bodyPr>
          <a:lstStyle/>
          <a:p>
            <a:pPr algn="l"/>
            <a:r>
              <a:rPr lang="en-GB" altLang="en-US" sz="3200" dirty="0">
                <a:solidFill>
                  <a:srgbClr val="FF0000"/>
                </a:solidFill>
              </a:rPr>
              <a:t>Meanders are constantly changing their shape and position. This is a result of </a:t>
            </a:r>
            <a:r>
              <a:rPr lang="en-GB" altLang="en-US" sz="3200" b="1" dirty="0">
                <a:solidFill>
                  <a:srgbClr val="FF0000"/>
                </a:solidFill>
              </a:rPr>
              <a:t>lateral (sideways) erosion </a:t>
            </a:r>
            <a:r>
              <a:rPr lang="en-GB" altLang="en-US" sz="3200" dirty="0">
                <a:solidFill>
                  <a:srgbClr val="FF0000"/>
                </a:solidFill>
              </a:rPr>
              <a:t>and deposition in the river channel.</a:t>
            </a:r>
          </a:p>
        </p:txBody>
      </p:sp>
    </p:spTree>
    <p:extLst>
      <p:ext uri="{BB962C8B-B14F-4D97-AF65-F5344CB8AC3E}">
        <p14:creationId xmlns:p14="http://schemas.microsoft.com/office/powerpoint/2010/main" val="321692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y Do Rivers Curve?">
            <a:hlinkClick r:id="" action="ppaction://media"/>
            <a:extLst>
              <a:ext uri="{FF2B5EF4-FFF2-40B4-BE49-F238E27FC236}">
                <a16:creationId xmlns:a16="http://schemas.microsoft.com/office/drawing/2014/main" id="{39D6B5D5-CA1A-4F68-BD0D-815186768212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300" y="66502"/>
            <a:ext cx="11832860" cy="665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5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118409-9A04-B744-941B-336321FD4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22" y="3666287"/>
            <a:ext cx="4817685" cy="237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1) Why does erosion take place at the outside of the river bend?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2) Why does deposition occur on the inside of the bend?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1BB72FA-C5F7-7D47-82A8-6BBF0054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7" y="269394"/>
            <a:ext cx="6336704" cy="249416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941C04-79B6-D541-87D2-E45B5616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2" y="2514073"/>
            <a:ext cx="4116072" cy="397762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B57B9-1B63-C24F-93AF-B12BC99DF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542" y="4904543"/>
            <a:ext cx="2218267" cy="2218267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2DC405BE-AFBA-8E40-BE52-7E71A81979E3}"/>
              </a:ext>
            </a:extLst>
          </p:cNvPr>
          <p:cNvSpPr/>
          <p:nvPr/>
        </p:nvSpPr>
        <p:spPr>
          <a:xfrm rot="13875323">
            <a:off x="9296790" y="4766280"/>
            <a:ext cx="3080555" cy="2710073"/>
          </a:xfrm>
          <a:prstGeom prst="arc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8C4D07-42B4-C047-A9F4-87E6B9452C40}"/>
              </a:ext>
            </a:extLst>
          </p:cNvPr>
          <p:cNvCxnSpPr>
            <a:cxnSpLocks/>
          </p:cNvCxnSpPr>
          <p:nvPr/>
        </p:nvCxnSpPr>
        <p:spPr>
          <a:xfrm flipH="1" flipV="1">
            <a:off x="9815513" y="1"/>
            <a:ext cx="35029" cy="4957762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9DF6FE-C112-194E-BB6E-454803242C22}"/>
              </a:ext>
            </a:extLst>
          </p:cNvPr>
          <p:cNvSpPr txBox="1"/>
          <p:nvPr/>
        </p:nvSpPr>
        <p:spPr>
          <a:xfrm>
            <a:off x="10099504" y="89534"/>
            <a:ext cx="16320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Key Words</a:t>
            </a:r>
          </a:p>
          <a:p>
            <a:endParaRPr lang="en-US" sz="2400" dirty="0"/>
          </a:p>
          <a:p>
            <a:r>
              <a:rPr lang="en-US" sz="2400" dirty="0"/>
              <a:t>River</a:t>
            </a:r>
          </a:p>
          <a:p>
            <a:r>
              <a:rPr lang="en-US" sz="2400" dirty="0"/>
              <a:t>Erosion</a:t>
            </a:r>
          </a:p>
          <a:p>
            <a:r>
              <a:rPr lang="en-US" sz="2400" dirty="0"/>
              <a:t>Deposition</a:t>
            </a:r>
          </a:p>
          <a:p>
            <a:r>
              <a:rPr lang="en-US" sz="2400" dirty="0"/>
              <a:t>River banks</a:t>
            </a:r>
          </a:p>
          <a:p>
            <a:r>
              <a:rPr lang="en-US" sz="2400" dirty="0"/>
              <a:t>Sediment</a:t>
            </a:r>
          </a:p>
          <a:p>
            <a:r>
              <a:rPr lang="en-US" sz="2400" dirty="0"/>
              <a:t>Oxbow lake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451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56C661-5502-F041-9C9C-85687163E24B}"/>
              </a:ext>
            </a:extLst>
          </p:cNvPr>
          <p:cNvSpPr/>
          <p:nvPr/>
        </p:nvSpPr>
        <p:spPr>
          <a:xfrm>
            <a:off x="0" y="-26505"/>
            <a:ext cx="12192000" cy="69800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03A87-1A9C-C943-9665-D4AF7047C9B3}"/>
              </a:ext>
            </a:extLst>
          </p:cNvPr>
          <p:cNvSpPr/>
          <p:nvPr/>
        </p:nvSpPr>
        <p:spPr>
          <a:xfrm>
            <a:off x="702365" y="0"/>
            <a:ext cx="5698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77F78A7-A87C-0C41-A61D-B6338122A338}"/>
              </a:ext>
            </a:extLst>
          </p:cNvPr>
          <p:cNvSpPr/>
          <p:nvPr/>
        </p:nvSpPr>
        <p:spPr>
          <a:xfrm>
            <a:off x="2451652" y="-26504"/>
            <a:ext cx="1921565" cy="6904382"/>
          </a:xfrm>
          <a:custGeom>
            <a:avLst/>
            <a:gdLst>
              <a:gd name="connsiteX0" fmla="*/ 0 w 1921565"/>
              <a:gd name="connsiteY0" fmla="*/ 13252 h 6904382"/>
              <a:gd name="connsiteX1" fmla="*/ 13252 w 1921565"/>
              <a:gd name="connsiteY1" fmla="*/ 503582 h 6904382"/>
              <a:gd name="connsiteX2" fmla="*/ 92765 w 1921565"/>
              <a:gd name="connsiteY2" fmla="*/ 1073426 h 6904382"/>
              <a:gd name="connsiteX3" fmla="*/ 198783 w 1921565"/>
              <a:gd name="connsiteY3" fmla="*/ 1669774 h 6904382"/>
              <a:gd name="connsiteX4" fmla="*/ 291548 w 1921565"/>
              <a:gd name="connsiteY4" fmla="*/ 1868556 h 6904382"/>
              <a:gd name="connsiteX5" fmla="*/ 397565 w 1921565"/>
              <a:gd name="connsiteY5" fmla="*/ 2001078 h 6904382"/>
              <a:gd name="connsiteX6" fmla="*/ 530087 w 1921565"/>
              <a:gd name="connsiteY6" fmla="*/ 2054087 h 6904382"/>
              <a:gd name="connsiteX7" fmla="*/ 662609 w 1921565"/>
              <a:gd name="connsiteY7" fmla="*/ 2160104 h 6904382"/>
              <a:gd name="connsiteX8" fmla="*/ 1113183 w 1921565"/>
              <a:gd name="connsiteY8" fmla="*/ 2358887 h 6904382"/>
              <a:gd name="connsiteX9" fmla="*/ 1258957 w 1921565"/>
              <a:gd name="connsiteY9" fmla="*/ 2663687 h 6904382"/>
              <a:gd name="connsiteX10" fmla="*/ 1351722 w 1921565"/>
              <a:gd name="connsiteY10" fmla="*/ 2915478 h 6904382"/>
              <a:gd name="connsiteX11" fmla="*/ 1351722 w 1921565"/>
              <a:gd name="connsiteY11" fmla="*/ 3127513 h 6904382"/>
              <a:gd name="connsiteX12" fmla="*/ 1351722 w 1921565"/>
              <a:gd name="connsiteY12" fmla="*/ 3286539 h 6904382"/>
              <a:gd name="connsiteX13" fmla="*/ 1285461 w 1921565"/>
              <a:gd name="connsiteY13" fmla="*/ 3458817 h 6904382"/>
              <a:gd name="connsiteX14" fmla="*/ 1139687 w 1921565"/>
              <a:gd name="connsiteY14" fmla="*/ 3697356 h 6904382"/>
              <a:gd name="connsiteX15" fmla="*/ 967409 w 1921565"/>
              <a:gd name="connsiteY15" fmla="*/ 3869634 h 6904382"/>
              <a:gd name="connsiteX16" fmla="*/ 781878 w 1921565"/>
              <a:gd name="connsiteY16" fmla="*/ 4041913 h 6904382"/>
              <a:gd name="connsiteX17" fmla="*/ 636105 w 1921565"/>
              <a:gd name="connsiteY17" fmla="*/ 4240695 h 6904382"/>
              <a:gd name="connsiteX18" fmla="*/ 583096 w 1921565"/>
              <a:gd name="connsiteY18" fmla="*/ 4359965 h 6904382"/>
              <a:gd name="connsiteX19" fmla="*/ 463826 w 1921565"/>
              <a:gd name="connsiteY19" fmla="*/ 4558747 h 6904382"/>
              <a:gd name="connsiteX20" fmla="*/ 344557 w 1921565"/>
              <a:gd name="connsiteY20" fmla="*/ 4770782 h 6904382"/>
              <a:gd name="connsiteX21" fmla="*/ 304800 w 1921565"/>
              <a:gd name="connsiteY21" fmla="*/ 5208104 h 6904382"/>
              <a:gd name="connsiteX22" fmla="*/ 318052 w 1921565"/>
              <a:gd name="connsiteY22" fmla="*/ 5526156 h 6904382"/>
              <a:gd name="connsiteX23" fmla="*/ 318052 w 1921565"/>
              <a:gd name="connsiteY23" fmla="*/ 5923721 h 6904382"/>
              <a:gd name="connsiteX24" fmla="*/ 371061 w 1921565"/>
              <a:gd name="connsiteY24" fmla="*/ 6414052 h 6904382"/>
              <a:gd name="connsiteX25" fmla="*/ 450574 w 1921565"/>
              <a:gd name="connsiteY25" fmla="*/ 6904382 h 6904382"/>
              <a:gd name="connsiteX26" fmla="*/ 1046922 w 1921565"/>
              <a:gd name="connsiteY26" fmla="*/ 6904382 h 6904382"/>
              <a:gd name="connsiteX27" fmla="*/ 993913 w 1921565"/>
              <a:gd name="connsiteY27" fmla="*/ 6546574 h 6904382"/>
              <a:gd name="connsiteX28" fmla="*/ 914400 w 1921565"/>
              <a:gd name="connsiteY28" fmla="*/ 6294782 h 6904382"/>
              <a:gd name="connsiteX29" fmla="*/ 887896 w 1921565"/>
              <a:gd name="connsiteY29" fmla="*/ 6082747 h 6904382"/>
              <a:gd name="connsiteX30" fmla="*/ 887896 w 1921565"/>
              <a:gd name="connsiteY30" fmla="*/ 6003234 h 6904382"/>
              <a:gd name="connsiteX31" fmla="*/ 821635 w 1921565"/>
              <a:gd name="connsiteY31" fmla="*/ 5632174 h 6904382"/>
              <a:gd name="connsiteX32" fmla="*/ 834887 w 1921565"/>
              <a:gd name="connsiteY32" fmla="*/ 5393634 h 6904382"/>
              <a:gd name="connsiteX33" fmla="*/ 861391 w 1921565"/>
              <a:gd name="connsiteY33" fmla="*/ 5181600 h 6904382"/>
              <a:gd name="connsiteX34" fmla="*/ 993913 w 1921565"/>
              <a:gd name="connsiteY34" fmla="*/ 5035826 h 6904382"/>
              <a:gd name="connsiteX35" fmla="*/ 1099931 w 1921565"/>
              <a:gd name="connsiteY35" fmla="*/ 4890052 h 6904382"/>
              <a:gd name="connsiteX36" fmla="*/ 1325218 w 1921565"/>
              <a:gd name="connsiteY36" fmla="*/ 4704521 h 6904382"/>
              <a:gd name="connsiteX37" fmla="*/ 1577009 w 1921565"/>
              <a:gd name="connsiteY37" fmla="*/ 4333461 h 6904382"/>
              <a:gd name="connsiteX38" fmla="*/ 1669774 w 1921565"/>
              <a:gd name="connsiteY38" fmla="*/ 4147930 h 6904382"/>
              <a:gd name="connsiteX39" fmla="*/ 1789044 w 1921565"/>
              <a:gd name="connsiteY39" fmla="*/ 3909391 h 6904382"/>
              <a:gd name="connsiteX40" fmla="*/ 1855305 w 1921565"/>
              <a:gd name="connsiteY40" fmla="*/ 3631095 h 6904382"/>
              <a:gd name="connsiteX41" fmla="*/ 1921565 w 1921565"/>
              <a:gd name="connsiteY41" fmla="*/ 3313043 h 6904382"/>
              <a:gd name="connsiteX42" fmla="*/ 1921565 w 1921565"/>
              <a:gd name="connsiteY42" fmla="*/ 3008243 h 6904382"/>
              <a:gd name="connsiteX43" fmla="*/ 1921565 w 1921565"/>
              <a:gd name="connsiteY43" fmla="*/ 2729947 h 6904382"/>
              <a:gd name="connsiteX44" fmla="*/ 1895061 w 1921565"/>
              <a:gd name="connsiteY44" fmla="*/ 2425147 h 6904382"/>
              <a:gd name="connsiteX45" fmla="*/ 1762539 w 1921565"/>
              <a:gd name="connsiteY45" fmla="*/ 2186608 h 6904382"/>
              <a:gd name="connsiteX46" fmla="*/ 1457739 w 1921565"/>
              <a:gd name="connsiteY46" fmla="*/ 1987826 h 6904382"/>
              <a:gd name="connsiteX47" fmla="*/ 1232452 w 1921565"/>
              <a:gd name="connsiteY47" fmla="*/ 1842052 h 6904382"/>
              <a:gd name="connsiteX48" fmla="*/ 927652 w 1921565"/>
              <a:gd name="connsiteY48" fmla="*/ 1709530 h 6904382"/>
              <a:gd name="connsiteX49" fmla="*/ 755374 w 1921565"/>
              <a:gd name="connsiteY49" fmla="*/ 1537252 h 6904382"/>
              <a:gd name="connsiteX50" fmla="*/ 742122 w 1921565"/>
              <a:gd name="connsiteY50" fmla="*/ 1378226 h 6904382"/>
              <a:gd name="connsiteX51" fmla="*/ 649357 w 1921565"/>
              <a:gd name="connsiteY51" fmla="*/ 993913 h 6904382"/>
              <a:gd name="connsiteX52" fmla="*/ 583096 w 1921565"/>
              <a:gd name="connsiteY52" fmla="*/ 715617 h 6904382"/>
              <a:gd name="connsiteX53" fmla="*/ 543339 w 1921565"/>
              <a:gd name="connsiteY53" fmla="*/ 490330 h 6904382"/>
              <a:gd name="connsiteX54" fmla="*/ 543339 w 1921565"/>
              <a:gd name="connsiteY54" fmla="*/ 225287 h 6904382"/>
              <a:gd name="connsiteX55" fmla="*/ 543339 w 1921565"/>
              <a:gd name="connsiteY55" fmla="*/ 0 h 6904382"/>
              <a:gd name="connsiteX56" fmla="*/ 0 w 1921565"/>
              <a:gd name="connsiteY56" fmla="*/ 13252 h 690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21565" h="6904382">
                <a:moveTo>
                  <a:pt x="0" y="13252"/>
                </a:moveTo>
                <a:lnTo>
                  <a:pt x="13252" y="503582"/>
                </a:lnTo>
                <a:lnTo>
                  <a:pt x="92765" y="1073426"/>
                </a:lnTo>
                <a:lnTo>
                  <a:pt x="198783" y="1669774"/>
                </a:lnTo>
                <a:lnTo>
                  <a:pt x="291548" y="1868556"/>
                </a:lnTo>
                <a:lnTo>
                  <a:pt x="397565" y="2001078"/>
                </a:lnTo>
                <a:lnTo>
                  <a:pt x="530087" y="2054087"/>
                </a:lnTo>
                <a:lnTo>
                  <a:pt x="662609" y="2160104"/>
                </a:lnTo>
                <a:lnTo>
                  <a:pt x="1113183" y="2358887"/>
                </a:lnTo>
                <a:lnTo>
                  <a:pt x="1258957" y="2663687"/>
                </a:lnTo>
                <a:lnTo>
                  <a:pt x="1351722" y="2915478"/>
                </a:lnTo>
                <a:lnTo>
                  <a:pt x="1351722" y="3127513"/>
                </a:lnTo>
                <a:lnTo>
                  <a:pt x="1351722" y="3286539"/>
                </a:lnTo>
                <a:lnTo>
                  <a:pt x="1285461" y="3458817"/>
                </a:lnTo>
                <a:lnTo>
                  <a:pt x="1139687" y="3697356"/>
                </a:lnTo>
                <a:lnTo>
                  <a:pt x="967409" y="3869634"/>
                </a:lnTo>
                <a:lnTo>
                  <a:pt x="781878" y="4041913"/>
                </a:lnTo>
                <a:lnTo>
                  <a:pt x="636105" y="4240695"/>
                </a:lnTo>
                <a:lnTo>
                  <a:pt x="583096" y="4359965"/>
                </a:lnTo>
                <a:lnTo>
                  <a:pt x="463826" y="4558747"/>
                </a:lnTo>
                <a:lnTo>
                  <a:pt x="344557" y="4770782"/>
                </a:lnTo>
                <a:lnTo>
                  <a:pt x="304800" y="5208104"/>
                </a:lnTo>
                <a:lnTo>
                  <a:pt x="318052" y="5526156"/>
                </a:lnTo>
                <a:lnTo>
                  <a:pt x="318052" y="5923721"/>
                </a:lnTo>
                <a:lnTo>
                  <a:pt x="371061" y="6414052"/>
                </a:lnTo>
                <a:lnTo>
                  <a:pt x="450574" y="6904382"/>
                </a:lnTo>
                <a:lnTo>
                  <a:pt x="1046922" y="6904382"/>
                </a:lnTo>
                <a:lnTo>
                  <a:pt x="993913" y="6546574"/>
                </a:lnTo>
                <a:lnTo>
                  <a:pt x="914400" y="6294782"/>
                </a:lnTo>
                <a:lnTo>
                  <a:pt x="887896" y="6082747"/>
                </a:lnTo>
                <a:lnTo>
                  <a:pt x="887896" y="6003234"/>
                </a:lnTo>
                <a:lnTo>
                  <a:pt x="821635" y="5632174"/>
                </a:lnTo>
                <a:lnTo>
                  <a:pt x="834887" y="5393634"/>
                </a:lnTo>
                <a:lnTo>
                  <a:pt x="861391" y="5181600"/>
                </a:lnTo>
                <a:lnTo>
                  <a:pt x="993913" y="5035826"/>
                </a:lnTo>
                <a:lnTo>
                  <a:pt x="1099931" y="4890052"/>
                </a:lnTo>
                <a:lnTo>
                  <a:pt x="1325218" y="4704521"/>
                </a:lnTo>
                <a:lnTo>
                  <a:pt x="1577009" y="4333461"/>
                </a:lnTo>
                <a:lnTo>
                  <a:pt x="1669774" y="4147930"/>
                </a:lnTo>
                <a:lnTo>
                  <a:pt x="1789044" y="3909391"/>
                </a:lnTo>
                <a:lnTo>
                  <a:pt x="1855305" y="3631095"/>
                </a:lnTo>
                <a:lnTo>
                  <a:pt x="1921565" y="3313043"/>
                </a:lnTo>
                <a:lnTo>
                  <a:pt x="1921565" y="3008243"/>
                </a:lnTo>
                <a:lnTo>
                  <a:pt x="1921565" y="2729947"/>
                </a:lnTo>
                <a:lnTo>
                  <a:pt x="1895061" y="2425147"/>
                </a:lnTo>
                <a:lnTo>
                  <a:pt x="1762539" y="2186608"/>
                </a:lnTo>
                <a:lnTo>
                  <a:pt x="1457739" y="1987826"/>
                </a:lnTo>
                <a:lnTo>
                  <a:pt x="1232452" y="1842052"/>
                </a:lnTo>
                <a:lnTo>
                  <a:pt x="927652" y="1709530"/>
                </a:lnTo>
                <a:lnTo>
                  <a:pt x="755374" y="1537252"/>
                </a:lnTo>
                <a:lnTo>
                  <a:pt x="742122" y="1378226"/>
                </a:lnTo>
                <a:lnTo>
                  <a:pt x="649357" y="993913"/>
                </a:lnTo>
                <a:lnTo>
                  <a:pt x="583096" y="715617"/>
                </a:lnTo>
                <a:lnTo>
                  <a:pt x="543339" y="490330"/>
                </a:lnTo>
                <a:lnTo>
                  <a:pt x="543339" y="225287"/>
                </a:lnTo>
                <a:lnTo>
                  <a:pt x="543339" y="0"/>
                </a:lnTo>
                <a:lnTo>
                  <a:pt x="0" y="132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81F8626-22F7-8348-872D-5C287277EC9E}"/>
              </a:ext>
            </a:extLst>
          </p:cNvPr>
          <p:cNvSpPr/>
          <p:nvPr/>
        </p:nvSpPr>
        <p:spPr>
          <a:xfrm>
            <a:off x="5314122" y="-26504"/>
            <a:ext cx="2478156" cy="6904382"/>
          </a:xfrm>
          <a:custGeom>
            <a:avLst/>
            <a:gdLst>
              <a:gd name="connsiteX0" fmla="*/ 132521 w 2478156"/>
              <a:gd name="connsiteY0" fmla="*/ 39756 h 6904382"/>
              <a:gd name="connsiteX1" fmla="*/ 92765 w 2478156"/>
              <a:gd name="connsiteY1" fmla="*/ 291547 h 6904382"/>
              <a:gd name="connsiteX2" fmla="*/ 39756 w 2478156"/>
              <a:gd name="connsiteY2" fmla="*/ 516834 h 6904382"/>
              <a:gd name="connsiteX3" fmla="*/ 26504 w 2478156"/>
              <a:gd name="connsiteY3" fmla="*/ 649356 h 6904382"/>
              <a:gd name="connsiteX4" fmla="*/ 0 w 2478156"/>
              <a:gd name="connsiteY4" fmla="*/ 940904 h 6904382"/>
              <a:gd name="connsiteX5" fmla="*/ 0 w 2478156"/>
              <a:gd name="connsiteY5" fmla="*/ 1152939 h 6904382"/>
              <a:gd name="connsiteX6" fmla="*/ 0 w 2478156"/>
              <a:gd name="connsiteY6" fmla="*/ 1510747 h 6904382"/>
              <a:gd name="connsiteX7" fmla="*/ 39756 w 2478156"/>
              <a:gd name="connsiteY7" fmla="*/ 1656521 h 6904382"/>
              <a:gd name="connsiteX8" fmla="*/ 106017 w 2478156"/>
              <a:gd name="connsiteY8" fmla="*/ 1921565 h 6904382"/>
              <a:gd name="connsiteX9" fmla="*/ 132521 w 2478156"/>
              <a:gd name="connsiteY9" fmla="*/ 2107095 h 6904382"/>
              <a:gd name="connsiteX10" fmla="*/ 225287 w 2478156"/>
              <a:gd name="connsiteY10" fmla="*/ 2425147 h 6904382"/>
              <a:gd name="connsiteX11" fmla="*/ 318052 w 2478156"/>
              <a:gd name="connsiteY11" fmla="*/ 2663687 h 6904382"/>
              <a:gd name="connsiteX12" fmla="*/ 437321 w 2478156"/>
              <a:gd name="connsiteY12" fmla="*/ 2769704 h 6904382"/>
              <a:gd name="connsiteX13" fmla="*/ 609600 w 2478156"/>
              <a:gd name="connsiteY13" fmla="*/ 2769704 h 6904382"/>
              <a:gd name="connsiteX14" fmla="*/ 808382 w 2478156"/>
              <a:gd name="connsiteY14" fmla="*/ 2663687 h 6904382"/>
              <a:gd name="connsiteX15" fmla="*/ 954156 w 2478156"/>
              <a:gd name="connsiteY15" fmla="*/ 2478156 h 6904382"/>
              <a:gd name="connsiteX16" fmla="*/ 1060174 w 2478156"/>
              <a:gd name="connsiteY16" fmla="*/ 2319130 h 6904382"/>
              <a:gd name="connsiteX17" fmla="*/ 1166191 w 2478156"/>
              <a:gd name="connsiteY17" fmla="*/ 2160104 h 6904382"/>
              <a:gd name="connsiteX18" fmla="*/ 1364974 w 2478156"/>
              <a:gd name="connsiteY18" fmla="*/ 2107095 h 6904382"/>
              <a:gd name="connsiteX19" fmla="*/ 1590261 w 2478156"/>
              <a:gd name="connsiteY19" fmla="*/ 2186608 h 6904382"/>
              <a:gd name="connsiteX20" fmla="*/ 1802295 w 2478156"/>
              <a:gd name="connsiteY20" fmla="*/ 2531165 h 6904382"/>
              <a:gd name="connsiteX21" fmla="*/ 1881808 w 2478156"/>
              <a:gd name="connsiteY21" fmla="*/ 2809461 h 6904382"/>
              <a:gd name="connsiteX22" fmla="*/ 1908313 w 2478156"/>
              <a:gd name="connsiteY22" fmla="*/ 3127513 h 6904382"/>
              <a:gd name="connsiteX23" fmla="*/ 1868556 w 2478156"/>
              <a:gd name="connsiteY23" fmla="*/ 3379304 h 6904382"/>
              <a:gd name="connsiteX24" fmla="*/ 1828800 w 2478156"/>
              <a:gd name="connsiteY24" fmla="*/ 3657600 h 6904382"/>
              <a:gd name="connsiteX25" fmla="*/ 1749287 w 2478156"/>
              <a:gd name="connsiteY25" fmla="*/ 3962400 h 6904382"/>
              <a:gd name="connsiteX26" fmla="*/ 1550504 w 2478156"/>
              <a:gd name="connsiteY26" fmla="*/ 4121426 h 6904382"/>
              <a:gd name="connsiteX27" fmla="*/ 1285461 w 2478156"/>
              <a:gd name="connsiteY27" fmla="*/ 4174434 h 6904382"/>
              <a:gd name="connsiteX28" fmla="*/ 1086678 w 2478156"/>
              <a:gd name="connsiteY28" fmla="*/ 4147930 h 6904382"/>
              <a:gd name="connsiteX29" fmla="*/ 940904 w 2478156"/>
              <a:gd name="connsiteY29" fmla="*/ 3975652 h 6904382"/>
              <a:gd name="connsiteX30" fmla="*/ 874643 w 2478156"/>
              <a:gd name="connsiteY30" fmla="*/ 3816626 h 6904382"/>
              <a:gd name="connsiteX31" fmla="*/ 715617 w 2478156"/>
              <a:gd name="connsiteY31" fmla="*/ 3657600 h 6904382"/>
              <a:gd name="connsiteX32" fmla="*/ 477078 w 2478156"/>
              <a:gd name="connsiteY32" fmla="*/ 3657600 h 6904382"/>
              <a:gd name="connsiteX33" fmla="*/ 318052 w 2478156"/>
              <a:gd name="connsiteY33" fmla="*/ 3750365 h 6904382"/>
              <a:gd name="connsiteX34" fmla="*/ 251791 w 2478156"/>
              <a:gd name="connsiteY34" fmla="*/ 4121426 h 6904382"/>
              <a:gd name="connsiteX35" fmla="*/ 172278 w 2478156"/>
              <a:gd name="connsiteY35" fmla="*/ 4320208 h 6904382"/>
              <a:gd name="connsiteX36" fmla="*/ 225287 w 2478156"/>
              <a:gd name="connsiteY36" fmla="*/ 4770782 h 6904382"/>
              <a:gd name="connsiteX37" fmla="*/ 278295 w 2478156"/>
              <a:gd name="connsiteY37" fmla="*/ 4969565 h 6904382"/>
              <a:gd name="connsiteX38" fmla="*/ 371061 w 2478156"/>
              <a:gd name="connsiteY38" fmla="*/ 5168347 h 6904382"/>
              <a:gd name="connsiteX39" fmla="*/ 556591 w 2478156"/>
              <a:gd name="connsiteY39" fmla="*/ 5618921 h 6904382"/>
              <a:gd name="connsiteX40" fmla="*/ 755374 w 2478156"/>
              <a:gd name="connsiteY40" fmla="*/ 6003234 h 6904382"/>
              <a:gd name="connsiteX41" fmla="*/ 848139 w 2478156"/>
              <a:gd name="connsiteY41" fmla="*/ 6255026 h 6904382"/>
              <a:gd name="connsiteX42" fmla="*/ 980661 w 2478156"/>
              <a:gd name="connsiteY42" fmla="*/ 6652591 h 6904382"/>
              <a:gd name="connsiteX43" fmla="*/ 1007165 w 2478156"/>
              <a:gd name="connsiteY43" fmla="*/ 6877878 h 6904382"/>
              <a:gd name="connsiteX44" fmla="*/ 1709530 w 2478156"/>
              <a:gd name="connsiteY44" fmla="*/ 6904382 h 6904382"/>
              <a:gd name="connsiteX45" fmla="*/ 1669774 w 2478156"/>
              <a:gd name="connsiteY45" fmla="*/ 6626087 h 6904382"/>
              <a:gd name="connsiteX46" fmla="*/ 1510748 w 2478156"/>
              <a:gd name="connsiteY46" fmla="*/ 6281530 h 6904382"/>
              <a:gd name="connsiteX47" fmla="*/ 1391478 w 2478156"/>
              <a:gd name="connsiteY47" fmla="*/ 6029739 h 6904382"/>
              <a:gd name="connsiteX48" fmla="*/ 1298713 w 2478156"/>
              <a:gd name="connsiteY48" fmla="*/ 5830956 h 6904382"/>
              <a:gd name="connsiteX49" fmla="*/ 1192695 w 2478156"/>
              <a:gd name="connsiteY49" fmla="*/ 5605669 h 6904382"/>
              <a:gd name="connsiteX50" fmla="*/ 1073426 w 2478156"/>
              <a:gd name="connsiteY50" fmla="*/ 5327374 h 6904382"/>
              <a:gd name="connsiteX51" fmla="*/ 901148 w 2478156"/>
              <a:gd name="connsiteY51" fmla="*/ 5075582 h 6904382"/>
              <a:gd name="connsiteX52" fmla="*/ 848139 w 2478156"/>
              <a:gd name="connsiteY52" fmla="*/ 4903304 h 6904382"/>
              <a:gd name="connsiteX53" fmla="*/ 821635 w 2478156"/>
              <a:gd name="connsiteY53" fmla="*/ 4731026 h 6904382"/>
              <a:gd name="connsiteX54" fmla="*/ 821635 w 2478156"/>
              <a:gd name="connsiteY54" fmla="*/ 4598504 h 6904382"/>
              <a:gd name="connsiteX55" fmla="*/ 980661 w 2478156"/>
              <a:gd name="connsiteY55" fmla="*/ 4598504 h 6904382"/>
              <a:gd name="connsiteX56" fmla="*/ 1086678 w 2478156"/>
              <a:gd name="connsiteY56" fmla="*/ 4731026 h 6904382"/>
              <a:gd name="connsiteX57" fmla="*/ 1431235 w 2478156"/>
              <a:gd name="connsiteY57" fmla="*/ 4784034 h 6904382"/>
              <a:gd name="connsiteX58" fmla="*/ 1815548 w 2478156"/>
              <a:gd name="connsiteY58" fmla="*/ 4784034 h 6904382"/>
              <a:gd name="connsiteX59" fmla="*/ 2120348 w 2478156"/>
              <a:gd name="connsiteY59" fmla="*/ 4691269 h 6904382"/>
              <a:gd name="connsiteX60" fmla="*/ 2279374 w 2478156"/>
              <a:gd name="connsiteY60" fmla="*/ 4492487 h 6904382"/>
              <a:gd name="connsiteX61" fmla="*/ 2358887 w 2478156"/>
              <a:gd name="connsiteY61" fmla="*/ 4214191 h 6904382"/>
              <a:gd name="connsiteX62" fmla="*/ 2398643 w 2478156"/>
              <a:gd name="connsiteY62" fmla="*/ 3922643 h 6904382"/>
              <a:gd name="connsiteX63" fmla="*/ 2451652 w 2478156"/>
              <a:gd name="connsiteY63" fmla="*/ 3591339 h 6904382"/>
              <a:gd name="connsiteX64" fmla="*/ 2478156 w 2478156"/>
              <a:gd name="connsiteY64" fmla="*/ 3286539 h 6904382"/>
              <a:gd name="connsiteX65" fmla="*/ 2438400 w 2478156"/>
              <a:gd name="connsiteY65" fmla="*/ 2915478 h 6904382"/>
              <a:gd name="connsiteX66" fmla="*/ 2358887 w 2478156"/>
              <a:gd name="connsiteY66" fmla="*/ 2544417 h 6904382"/>
              <a:gd name="connsiteX67" fmla="*/ 2266121 w 2478156"/>
              <a:gd name="connsiteY67" fmla="*/ 2279374 h 6904382"/>
              <a:gd name="connsiteX68" fmla="*/ 2120348 w 2478156"/>
              <a:gd name="connsiteY68" fmla="*/ 2014330 h 6904382"/>
              <a:gd name="connsiteX69" fmla="*/ 1921565 w 2478156"/>
              <a:gd name="connsiteY69" fmla="*/ 1789043 h 6904382"/>
              <a:gd name="connsiteX70" fmla="*/ 1722782 w 2478156"/>
              <a:gd name="connsiteY70" fmla="*/ 1643269 h 6904382"/>
              <a:gd name="connsiteX71" fmla="*/ 1497495 w 2478156"/>
              <a:gd name="connsiteY71" fmla="*/ 1510747 h 6904382"/>
              <a:gd name="connsiteX72" fmla="*/ 1298713 w 2478156"/>
              <a:gd name="connsiteY72" fmla="*/ 1444487 h 6904382"/>
              <a:gd name="connsiteX73" fmla="*/ 1126435 w 2478156"/>
              <a:gd name="connsiteY73" fmla="*/ 1457739 h 6904382"/>
              <a:gd name="connsiteX74" fmla="*/ 901148 w 2478156"/>
              <a:gd name="connsiteY74" fmla="*/ 1603513 h 6904382"/>
              <a:gd name="connsiteX75" fmla="*/ 901148 w 2478156"/>
              <a:gd name="connsiteY75" fmla="*/ 1603513 h 6904382"/>
              <a:gd name="connsiteX76" fmla="*/ 768626 w 2478156"/>
              <a:gd name="connsiteY76" fmla="*/ 1842052 h 6904382"/>
              <a:gd name="connsiteX77" fmla="*/ 662608 w 2478156"/>
              <a:gd name="connsiteY77" fmla="*/ 1921565 h 6904382"/>
              <a:gd name="connsiteX78" fmla="*/ 503582 w 2478156"/>
              <a:gd name="connsiteY78" fmla="*/ 1815547 h 6904382"/>
              <a:gd name="connsiteX79" fmla="*/ 503582 w 2478156"/>
              <a:gd name="connsiteY79" fmla="*/ 1577008 h 6904382"/>
              <a:gd name="connsiteX80" fmla="*/ 477078 w 2478156"/>
              <a:gd name="connsiteY80" fmla="*/ 1298713 h 6904382"/>
              <a:gd name="connsiteX81" fmla="*/ 516835 w 2478156"/>
              <a:gd name="connsiteY81" fmla="*/ 1166191 h 6904382"/>
              <a:gd name="connsiteX82" fmla="*/ 543339 w 2478156"/>
              <a:gd name="connsiteY82" fmla="*/ 821634 h 6904382"/>
              <a:gd name="connsiteX83" fmla="*/ 556591 w 2478156"/>
              <a:gd name="connsiteY83" fmla="*/ 675861 h 6904382"/>
              <a:gd name="connsiteX84" fmla="*/ 583095 w 2478156"/>
              <a:gd name="connsiteY84" fmla="*/ 530087 h 6904382"/>
              <a:gd name="connsiteX85" fmla="*/ 596348 w 2478156"/>
              <a:gd name="connsiteY85" fmla="*/ 344556 h 6904382"/>
              <a:gd name="connsiteX86" fmla="*/ 622852 w 2478156"/>
              <a:gd name="connsiteY86" fmla="*/ 172278 h 6904382"/>
              <a:gd name="connsiteX87" fmla="*/ 636104 w 2478156"/>
              <a:gd name="connsiteY87" fmla="*/ 0 h 6904382"/>
              <a:gd name="connsiteX88" fmla="*/ 132521 w 2478156"/>
              <a:gd name="connsiteY88" fmla="*/ 39756 h 690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478156" h="6904382">
                <a:moveTo>
                  <a:pt x="132521" y="39756"/>
                </a:moveTo>
                <a:lnTo>
                  <a:pt x="92765" y="291547"/>
                </a:lnTo>
                <a:lnTo>
                  <a:pt x="39756" y="516834"/>
                </a:lnTo>
                <a:lnTo>
                  <a:pt x="26504" y="649356"/>
                </a:lnTo>
                <a:lnTo>
                  <a:pt x="0" y="940904"/>
                </a:lnTo>
                <a:lnTo>
                  <a:pt x="0" y="1152939"/>
                </a:lnTo>
                <a:lnTo>
                  <a:pt x="0" y="1510747"/>
                </a:lnTo>
                <a:lnTo>
                  <a:pt x="39756" y="1656521"/>
                </a:lnTo>
                <a:lnTo>
                  <a:pt x="106017" y="1921565"/>
                </a:lnTo>
                <a:lnTo>
                  <a:pt x="132521" y="2107095"/>
                </a:lnTo>
                <a:lnTo>
                  <a:pt x="225287" y="2425147"/>
                </a:lnTo>
                <a:lnTo>
                  <a:pt x="318052" y="2663687"/>
                </a:lnTo>
                <a:lnTo>
                  <a:pt x="437321" y="2769704"/>
                </a:lnTo>
                <a:lnTo>
                  <a:pt x="609600" y="2769704"/>
                </a:lnTo>
                <a:lnTo>
                  <a:pt x="808382" y="2663687"/>
                </a:lnTo>
                <a:lnTo>
                  <a:pt x="954156" y="2478156"/>
                </a:lnTo>
                <a:lnTo>
                  <a:pt x="1060174" y="2319130"/>
                </a:lnTo>
                <a:lnTo>
                  <a:pt x="1166191" y="2160104"/>
                </a:lnTo>
                <a:lnTo>
                  <a:pt x="1364974" y="2107095"/>
                </a:lnTo>
                <a:lnTo>
                  <a:pt x="1590261" y="2186608"/>
                </a:lnTo>
                <a:lnTo>
                  <a:pt x="1802295" y="2531165"/>
                </a:lnTo>
                <a:lnTo>
                  <a:pt x="1881808" y="2809461"/>
                </a:lnTo>
                <a:lnTo>
                  <a:pt x="1908313" y="3127513"/>
                </a:lnTo>
                <a:lnTo>
                  <a:pt x="1868556" y="3379304"/>
                </a:lnTo>
                <a:lnTo>
                  <a:pt x="1828800" y="3657600"/>
                </a:lnTo>
                <a:lnTo>
                  <a:pt x="1749287" y="3962400"/>
                </a:lnTo>
                <a:lnTo>
                  <a:pt x="1550504" y="4121426"/>
                </a:lnTo>
                <a:lnTo>
                  <a:pt x="1285461" y="4174434"/>
                </a:lnTo>
                <a:lnTo>
                  <a:pt x="1086678" y="4147930"/>
                </a:lnTo>
                <a:lnTo>
                  <a:pt x="940904" y="3975652"/>
                </a:lnTo>
                <a:lnTo>
                  <a:pt x="874643" y="3816626"/>
                </a:lnTo>
                <a:lnTo>
                  <a:pt x="715617" y="3657600"/>
                </a:lnTo>
                <a:lnTo>
                  <a:pt x="477078" y="3657600"/>
                </a:lnTo>
                <a:lnTo>
                  <a:pt x="318052" y="3750365"/>
                </a:lnTo>
                <a:lnTo>
                  <a:pt x="251791" y="4121426"/>
                </a:lnTo>
                <a:lnTo>
                  <a:pt x="172278" y="4320208"/>
                </a:lnTo>
                <a:lnTo>
                  <a:pt x="225287" y="4770782"/>
                </a:lnTo>
                <a:lnTo>
                  <a:pt x="278295" y="4969565"/>
                </a:lnTo>
                <a:lnTo>
                  <a:pt x="371061" y="5168347"/>
                </a:lnTo>
                <a:lnTo>
                  <a:pt x="556591" y="5618921"/>
                </a:lnTo>
                <a:lnTo>
                  <a:pt x="755374" y="6003234"/>
                </a:lnTo>
                <a:lnTo>
                  <a:pt x="848139" y="6255026"/>
                </a:lnTo>
                <a:lnTo>
                  <a:pt x="980661" y="6652591"/>
                </a:lnTo>
                <a:lnTo>
                  <a:pt x="1007165" y="6877878"/>
                </a:lnTo>
                <a:lnTo>
                  <a:pt x="1709530" y="6904382"/>
                </a:lnTo>
                <a:lnTo>
                  <a:pt x="1669774" y="6626087"/>
                </a:lnTo>
                <a:lnTo>
                  <a:pt x="1510748" y="6281530"/>
                </a:lnTo>
                <a:lnTo>
                  <a:pt x="1391478" y="6029739"/>
                </a:lnTo>
                <a:lnTo>
                  <a:pt x="1298713" y="5830956"/>
                </a:lnTo>
                <a:lnTo>
                  <a:pt x="1192695" y="5605669"/>
                </a:lnTo>
                <a:lnTo>
                  <a:pt x="1073426" y="5327374"/>
                </a:lnTo>
                <a:lnTo>
                  <a:pt x="901148" y="5075582"/>
                </a:lnTo>
                <a:lnTo>
                  <a:pt x="848139" y="4903304"/>
                </a:lnTo>
                <a:lnTo>
                  <a:pt x="821635" y="4731026"/>
                </a:lnTo>
                <a:lnTo>
                  <a:pt x="821635" y="4598504"/>
                </a:lnTo>
                <a:lnTo>
                  <a:pt x="980661" y="4598504"/>
                </a:lnTo>
                <a:lnTo>
                  <a:pt x="1086678" y="4731026"/>
                </a:lnTo>
                <a:lnTo>
                  <a:pt x="1431235" y="4784034"/>
                </a:lnTo>
                <a:lnTo>
                  <a:pt x="1815548" y="4784034"/>
                </a:lnTo>
                <a:lnTo>
                  <a:pt x="2120348" y="4691269"/>
                </a:lnTo>
                <a:lnTo>
                  <a:pt x="2279374" y="4492487"/>
                </a:lnTo>
                <a:lnTo>
                  <a:pt x="2358887" y="4214191"/>
                </a:lnTo>
                <a:lnTo>
                  <a:pt x="2398643" y="3922643"/>
                </a:lnTo>
                <a:lnTo>
                  <a:pt x="2451652" y="3591339"/>
                </a:lnTo>
                <a:lnTo>
                  <a:pt x="2478156" y="3286539"/>
                </a:lnTo>
                <a:lnTo>
                  <a:pt x="2438400" y="2915478"/>
                </a:lnTo>
                <a:lnTo>
                  <a:pt x="2358887" y="2544417"/>
                </a:lnTo>
                <a:lnTo>
                  <a:pt x="2266121" y="2279374"/>
                </a:lnTo>
                <a:lnTo>
                  <a:pt x="2120348" y="2014330"/>
                </a:lnTo>
                <a:lnTo>
                  <a:pt x="1921565" y="1789043"/>
                </a:lnTo>
                <a:lnTo>
                  <a:pt x="1722782" y="1643269"/>
                </a:lnTo>
                <a:lnTo>
                  <a:pt x="1497495" y="1510747"/>
                </a:lnTo>
                <a:lnTo>
                  <a:pt x="1298713" y="1444487"/>
                </a:lnTo>
                <a:lnTo>
                  <a:pt x="1126435" y="1457739"/>
                </a:lnTo>
                <a:lnTo>
                  <a:pt x="901148" y="1603513"/>
                </a:lnTo>
                <a:lnTo>
                  <a:pt x="901148" y="1603513"/>
                </a:lnTo>
                <a:lnTo>
                  <a:pt x="768626" y="1842052"/>
                </a:lnTo>
                <a:lnTo>
                  <a:pt x="662608" y="1921565"/>
                </a:lnTo>
                <a:lnTo>
                  <a:pt x="503582" y="1815547"/>
                </a:lnTo>
                <a:lnTo>
                  <a:pt x="503582" y="1577008"/>
                </a:lnTo>
                <a:lnTo>
                  <a:pt x="477078" y="1298713"/>
                </a:lnTo>
                <a:lnTo>
                  <a:pt x="516835" y="1166191"/>
                </a:lnTo>
                <a:lnTo>
                  <a:pt x="543339" y="821634"/>
                </a:lnTo>
                <a:lnTo>
                  <a:pt x="556591" y="675861"/>
                </a:lnTo>
                <a:lnTo>
                  <a:pt x="583095" y="530087"/>
                </a:lnTo>
                <a:lnTo>
                  <a:pt x="596348" y="344556"/>
                </a:lnTo>
                <a:lnTo>
                  <a:pt x="622852" y="172278"/>
                </a:lnTo>
                <a:lnTo>
                  <a:pt x="636104" y="0"/>
                </a:lnTo>
                <a:lnTo>
                  <a:pt x="132521" y="397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3F9B5DC-E2F0-484F-9134-6F9C575AFE17}"/>
              </a:ext>
            </a:extLst>
          </p:cNvPr>
          <p:cNvSpPr/>
          <p:nvPr/>
        </p:nvSpPr>
        <p:spPr>
          <a:xfrm>
            <a:off x="8653670" y="-13252"/>
            <a:ext cx="1391478" cy="6917635"/>
          </a:xfrm>
          <a:custGeom>
            <a:avLst/>
            <a:gdLst>
              <a:gd name="connsiteX0" fmla="*/ 66260 w 1391478"/>
              <a:gd name="connsiteY0" fmla="*/ 0 h 6917635"/>
              <a:gd name="connsiteX1" fmla="*/ 39756 w 1391478"/>
              <a:gd name="connsiteY1" fmla="*/ 212035 h 6917635"/>
              <a:gd name="connsiteX2" fmla="*/ 39756 w 1391478"/>
              <a:gd name="connsiteY2" fmla="*/ 424069 h 6917635"/>
              <a:gd name="connsiteX3" fmla="*/ 0 w 1391478"/>
              <a:gd name="connsiteY3" fmla="*/ 649356 h 6917635"/>
              <a:gd name="connsiteX4" fmla="*/ 0 w 1391478"/>
              <a:gd name="connsiteY4" fmla="*/ 821635 h 6917635"/>
              <a:gd name="connsiteX5" fmla="*/ 13252 w 1391478"/>
              <a:gd name="connsiteY5" fmla="*/ 1060174 h 6917635"/>
              <a:gd name="connsiteX6" fmla="*/ 92765 w 1391478"/>
              <a:gd name="connsiteY6" fmla="*/ 1563756 h 6917635"/>
              <a:gd name="connsiteX7" fmla="*/ 92765 w 1391478"/>
              <a:gd name="connsiteY7" fmla="*/ 1828800 h 6917635"/>
              <a:gd name="connsiteX8" fmla="*/ 106017 w 1391478"/>
              <a:gd name="connsiteY8" fmla="*/ 2292626 h 6917635"/>
              <a:gd name="connsiteX9" fmla="*/ 66260 w 1391478"/>
              <a:gd name="connsiteY9" fmla="*/ 2637182 h 6917635"/>
              <a:gd name="connsiteX10" fmla="*/ 53008 w 1391478"/>
              <a:gd name="connsiteY10" fmla="*/ 3008243 h 6917635"/>
              <a:gd name="connsiteX11" fmla="*/ 119269 w 1391478"/>
              <a:gd name="connsiteY11" fmla="*/ 3538330 h 6917635"/>
              <a:gd name="connsiteX12" fmla="*/ 212034 w 1391478"/>
              <a:gd name="connsiteY12" fmla="*/ 4002156 h 6917635"/>
              <a:gd name="connsiteX13" fmla="*/ 251791 w 1391478"/>
              <a:gd name="connsiteY13" fmla="*/ 4465982 h 6917635"/>
              <a:gd name="connsiteX14" fmla="*/ 304800 w 1391478"/>
              <a:gd name="connsiteY14" fmla="*/ 4717774 h 6917635"/>
              <a:gd name="connsiteX15" fmla="*/ 490330 w 1391478"/>
              <a:gd name="connsiteY15" fmla="*/ 5420139 h 6917635"/>
              <a:gd name="connsiteX16" fmla="*/ 596347 w 1391478"/>
              <a:gd name="connsiteY16" fmla="*/ 5764695 h 6917635"/>
              <a:gd name="connsiteX17" fmla="*/ 715617 w 1391478"/>
              <a:gd name="connsiteY17" fmla="*/ 6347791 h 6917635"/>
              <a:gd name="connsiteX18" fmla="*/ 781878 w 1391478"/>
              <a:gd name="connsiteY18" fmla="*/ 6639339 h 6917635"/>
              <a:gd name="connsiteX19" fmla="*/ 887895 w 1391478"/>
              <a:gd name="connsiteY19" fmla="*/ 6917635 h 6917635"/>
              <a:gd name="connsiteX20" fmla="*/ 1391478 w 1391478"/>
              <a:gd name="connsiteY20" fmla="*/ 6917635 h 6917635"/>
              <a:gd name="connsiteX21" fmla="*/ 1311965 w 1391478"/>
              <a:gd name="connsiteY21" fmla="*/ 6652591 h 6917635"/>
              <a:gd name="connsiteX22" fmla="*/ 1219200 w 1391478"/>
              <a:gd name="connsiteY22" fmla="*/ 6361043 h 6917635"/>
              <a:gd name="connsiteX23" fmla="*/ 1152939 w 1391478"/>
              <a:gd name="connsiteY23" fmla="*/ 6029739 h 6917635"/>
              <a:gd name="connsiteX24" fmla="*/ 1020417 w 1391478"/>
              <a:gd name="connsiteY24" fmla="*/ 5592417 h 6917635"/>
              <a:gd name="connsiteX25" fmla="*/ 954156 w 1391478"/>
              <a:gd name="connsiteY25" fmla="*/ 5261113 h 6917635"/>
              <a:gd name="connsiteX26" fmla="*/ 861391 w 1391478"/>
              <a:gd name="connsiteY26" fmla="*/ 4863548 h 6917635"/>
              <a:gd name="connsiteX27" fmla="*/ 728869 w 1391478"/>
              <a:gd name="connsiteY27" fmla="*/ 4214191 h 6917635"/>
              <a:gd name="connsiteX28" fmla="*/ 755373 w 1391478"/>
              <a:gd name="connsiteY28" fmla="*/ 3896139 h 6917635"/>
              <a:gd name="connsiteX29" fmla="*/ 675860 w 1391478"/>
              <a:gd name="connsiteY29" fmla="*/ 3352800 h 6917635"/>
              <a:gd name="connsiteX30" fmla="*/ 543339 w 1391478"/>
              <a:gd name="connsiteY30" fmla="*/ 2928730 h 6917635"/>
              <a:gd name="connsiteX31" fmla="*/ 569843 w 1391478"/>
              <a:gd name="connsiteY31" fmla="*/ 2385391 h 6917635"/>
              <a:gd name="connsiteX32" fmla="*/ 649356 w 1391478"/>
              <a:gd name="connsiteY32" fmla="*/ 1696278 h 6917635"/>
              <a:gd name="connsiteX33" fmla="*/ 622852 w 1391478"/>
              <a:gd name="connsiteY33" fmla="*/ 1470991 h 6917635"/>
              <a:gd name="connsiteX34" fmla="*/ 490330 w 1391478"/>
              <a:gd name="connsiteY34" fmla="*/ 1113182 h 6917635"/>
              <a:gd name="connsiteX35" fmla="*/ 477078 w 1391478"/>
              <a:gd name="connsiteY35" fmla="*/ 821635 h 6917635"/>
              <a:gd name="connsiteX36" fmla="*/ 477078 w 1391478"/>
              <a:gd name="connsiteY36" fmla="*/ 384313 h 6917635"/>
              <a:gd name="connsiteX37" fmla="*/ 530087 w 1391478"/>
              <a:gd name="connsiteY37" fmla="*/ 13252 h 6917635"/>
              <a:gd name="connsiteX38" fmla="*/ 66260 w 1391478"/>
              <a:gd name="connsiteY38" fmla="*/ 0 h 69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91478" h="6917635">
                <a:moveTo>
                  <a:pt x="66260" y="0"/>
                </a:moveTo>
                <a:lnTo>
                  <a:pt x="39756" y="212035"/>
                </a:lnTo>
                <a:lnTo>
                  <a:pt x="39756" y="424069"/>
                </a:lnTo>
                <a:lnTo>
                  <a:pt x="0" y="649356"/>
                </a:lnTo>
                <a:lnTo>
                  <a:pt x="0" y="821635"/>
                </a:lnTo>
                <a:lnTo>
                  <a:pt x="13252" y="1060174"/>
                </a:lnTo>
                <a:lnTo>
                  <a:pt x="92765" y="1563756"/>
                </a:lnTo>
                <a:lnTo>
                  <a:pt x="92765" y="1828800"/>
                </a:lnTo>
                <a:lnTo>
                  <a:pt x="106017" y="2292626"/>
                </a:lnTo>
                <a:lnTo>
                  <a:pt x="66260" y="2637182"/>
                </a:lnTo>
                <a:lnTo>
                  <a:pt x="53008" y="3008243"/>
                </a:lnTo>
                <a:lnTo>
                  <a:pt x="119269" y="3538330"/>
                </a:lnTo>
                <a:lnTo>
                  <a:pt x="212034" y="4002156"/>
                </a:lnTo>
                <a:lnTo>
                  <a:pt x="251791" y="4465982"/>
                </a:lnTo>
                <a:lnTo>
                  <a:pt x="304800" y="4717774"/>
                </a:lnTo>
                <a:lnTo>
                  <a:pt x="490330" y="5420139"/>
                </a:lnTo>
                <a:lnTo>
                  <a:pt x="596347" y="5764695"/>
                </a:lnTo>
                <a:lnTo>
                  <a:pt x="715617" y="6347791"/>
                </a:lnTo>
                <a:lnTo>
                  <a:pt x="781878" y="6639339"/>
                </a:lnTo>
                <a:lnTo>
                  <a:pt x="887895" y="6917635"/>
                </a:lnTo>
                <a:lnTo>
                  <a:pt x="1391478" y="6917635"/>
                </a:lnTo>
                <a:lnTo>
                  <a:pt x="1311965" y="6652591"/>
                </a:lnTo>
                <a:lnTo>
                  <a:pt x="1219200" y="6361043"/>
                </a:lnTo>
                <a:lnTo>
                  <a:pt x="1152939" y="6029739"/>
                </a:lnTo>
                <a:lnTo>
                  <a:pt x="1020417" y="5592417"/>
                </a:lnTo>
                <a:lnTo>
                  <a:pt x="954156" y="5261113"/>
                </a:lnTo>
                <a:lnTo>
                  <a:pt x="861391" y="4863548"/>
                </a:lnTo>
                <a:lnTo>
                  <a:pt x="728869" y="4214191"/>
                </a:lnTo>
                <a:lnTo>
                  <a:pt x="755373" y="3896139"/>
                </a:lnTo>
                <a:lnTo>
                  <a:pt x="675860" y="3352800"/>
                </a:lnTo>
                <a:lnTo>
                  <a:pt x="543339" y="2928730"/>
                </a:lnTo>
                <a:lnTo>
                  <a:pt x="569843" y="2385391"/>
                </a:lnTo>
                <a:lnTo>
                  <a:pt x="649356" y="1696278"/>
                </a:lnTo>
                <a:lnTo>
                  <a:pt x="622852" y="1470991"/>
                </a:lnTo>
                <a:lnTo>
                  <a:pt x="490330" y="1113182"/>
                </a:lnTo>
                <a:lnTo>
                  <a:pt x="477078" y="821635"/>
                </a:lnTo>
                <a:lnTo>
                  <a:pt x="477078" y="384313"/>
                </a:lnTo>
                <a:lnTo>
                  <a:pt x="530087" y="13252"/>
                </a:lnTo>
                <a:lnTo>
                  <a:pt x="6626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766C067-4372-284E-B31C-2C3F7FED56EE}"/>
              </a:ext>
            </a:extLst>
          </p:cNvPr>
          <p:cNvSpPr/>
          <p:nvPr/>
        </p:nvSpPr>
        <p:spPr>
          <a:xfrm>
            <a:off x="9528313" y="1577009"/>
            <a:ext cx="1537252" cy="2743200"/>
          </a:xfrm>
          <a:custGeom>
            <a:avLst/>
            <a:gdLst>
              <a:gd name="connsiteX0" fmla="*/ 66261 w 1537252"/>
              <a:gd name="connsiteY0" fmla="*/ 251791 h 2743200"/>
              <a:gd name="connsiteX1" fmla="*/ 265044 w 1537252"/>
              <a:gd name="connsiteY1" fmla="*/ 53008 h 2743200"/>
              <a:gd name="connsiteX2" fmla="*/ 503583 w 1537252"/>
              <a:gd name="connsiteY2" fmla="*/ 0 h 2743200"/>
              <a:gd name="connsiteX3" fmla="*/ 728870 w 1537252"/>
              <a:gd name="connsiteY3" fmla="*/ 13252 h 2743200"/>
              <a:gd name="connsiteX4" fmla="*/ 1020417 w 1537252"/>
              <a:gd name="connsiteY4" fmla="*/ 79513 h 2743200"/>
              <a:gd name="connsiteX5" fmla="*/ 1325217 w 1537252"/>
              <a:gd name="connsiteY5" fmla="*/ 251791 h 2743200"/>
              <a:gd name="connsiteX6" fmla="*/ 1431235 w 1537252"/>
              <a:gd name="connsiteY6" fmla="*/ 556591 h 2743200"/>
              <a:gd name="connsiteX7" fmla="*/ 1524000 w 1537252"/>
              <a:gd name="connsiteY7" fmla="*/ 1020417 h 2743200"/>
              <a:gd name="connsiteX8" fmla="*/ 1524000 w 1537252"/>
              <a:gd name="connsiteY8" fmla="*/ 1272208 h 2743200"/>
              <a:gd name="connsiteX9" fmla="*/ 1537252 w 1537252"/>
              <a:gd name="connsiteY9" fmla="*/ 1510748 h 2743200"/>
              <a:gd name="connsiteX10" fmla="*/ 1524000 w 1537252"/>
              <a:gd name="connsiteY10" fmla="*/ 1881808 h 2743200"/>
              <a:gd name="connsiteX11" fmla="*/ 1524000 w 1537252"/>
              <a:gd name="connsiteY11" fmla="*/ 2133600 h 2743200"/>
              <a:gd name="connsiteX12" fmla="*/ 1378226 w 1537252"/>
              <a:gd name="connsiteY12" fmla="*/ 2332382 h 2743200"/>
              <a:gd name="connsiteX13" fmla="*/ 1272209 w 1537252"/>
              <a:gd name="connsiteY13" fmla="*/ 2438400 h 2743200"/>
              <a:gd name="connsiteX14" fmla="*/ 1152939 w 1537252"/>
              <a:gd name="connsiteY14" fmla="*/ 2597426 h 2743200"/>
              <a:gd name="connsiteX15" fmla="*/ 848139 w 1537252"/>
              <a:gd name="connsiteY15" fmla="*/ 2743200 h 2743200"/>
              <a:gd name="connsiteX16" fmla="*/ 622852 w 1537252"/>
              <a:gd name="connsiteY16" fmla="*/ 2729948 h 2743200"/>
              <a:gd name="connsiteX17" fmla="*/ 384313 w 1537252"/>
              <a:gd name="connsiteY17" fmla="*/ 2610678 h 2743200"/>
              <a:gd name="connsiteX18" fmla="*/ 185530 w 1537252"/>
              <a:gd name="connsiteY18" fmla="*/ 2531165 h 2743200"/>
              <a:gd name="connsiteX19" fmla="*/ 145774 w 1537252"/>
              <a:gd name="connsiteY19" fmla="*/ 2226365 h 2743200"/>
              <a:gd name="connsiteX20" fmla="*/ 212035 w 1537252"/>
              <a:gd name="connsiteY20" fmla="*/ 2054087 h 2743200"/>
              <a:gd name="connsiteX21" fmla="*/ 437322 w 1537252"/>
              <a:gd name="connsiteY21" fmla="*/ 2133600 h 2743200"/>
              <a:gd name="connsiteX22" fmla="*/ 636104 w 1537252"/>
              <a:gd name="connsiteY22" fmla="*/ 2252869 h 2743200"/>
              <a:gd name="connsiteX23" fmla="*/ 901148 w 1537252"/>
              <a:gd name="connsiteY23" fmla="*/ 2107095 h 2743200"/>
              <a:gd name="connsiteX24" fmla="*/ 1086678 w 1537252"/>
              <a:gd name="connsiteY24" fmla="*/ 1934817 h 2743200"/>
              <a:gd name="connsiteX25" fmla="*/ 1205948 w 1537252"/>
              <a:gd name="connsiteY25" fmla="*/ 1749287 h 2743200"/>
              <a:gd name="connsiteX26" fmla="*/ 1179444 w 1537252"/>
              <a:gd name="connsiteY26" fmla="*/ 1457739 h 2743200"/>
              <a:gd name="connsiteX27" fmla="*/ 1152939 w 1537252"/>
              <a:gd name="connsiteY27" fmla="*/ 1126434 h 2743200"/>
              <a:gd name="connsiteX28" fmla="*/ 1126435 w 1537252"/>
              <a:gd name="connsiteY28" fmla="*/ 901148 h 2743200"/>
              <a:gd name="connsiteX29" fmla="*/ 1020417 w 1537252"/>
              <a:gd name="connsiteY29" fmla="*/ 768626 h 2743200"/>
              <a:gd name="connsiteX30" fmla="*/ 927652 w 1537252"/>
              <a:gd name="connsiteY30" fmla="*/ 569843 h 2743200"/>
              <a:gd name="connsiteX31" fmla="*/ 781878 w 1537252"/>
              <a:gd name="connsiteY31" fmla="*/ 371061 h 2743200"/>
              <a:gd name="connsiteX32" fmla="*/ 583096 w 1537252"/>
              <a:gd name="connsiteY32" fmla="*/ 357808 h 2743200"/>
              <a:gd name="connsiteX33" fmla="*/ 437322 w 1537252"/>
              <a:gd name="connsiteY33" fmla="*/ 397565 h 2743200"/>
              <a:gd name="connsiteX34" fmla="*/ 304800 w 1537252"/>
              <a:gd name="connsiteY34" fmla="*/ 503582 h 2743200"/>
              <a:gd name="connsiteX35" fmla="*/ 172278 w 1537252"/>
              <a:gd name="connsiteY35" fmla="*/ 622852 h 2743200"/>
              <a:gd name="connsiteX36" fmla="*/ 172278 w 1537252"/>
              <a:gd name="connsiteY36" fmla="*/ 622852 h 2743200"/>
              <a:gd name="connsiteX37" fmla="*/ 0 w 1537252"/>
              <a:gd name="connsiteY37" fmla="*/ 463826 h 2743200"/>
              <a:gd name="connsiteX38" fmla="*/ 0 w 1537252"/>
              <a:gd name="connsiteY38" fmla="*/ 318052 h 2743200"/>
              <a:gd name="connsiteX39" fmla="*/ 66261 w 1537252"/>
              <a:gd name="connsiteY39" fmla="*/ 251791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7252" h="2743200">
                <a:moveTo>
                  <a:pt x="66261" y="251791"/>
                </a:moveTo>
                <a:lnTo>
                  <a:pt x="265044" y="53008"/>
                </a:lnTo>
                <a:lnTo>
                  <a:pt x="503583" y="0"/>
                </a:lnTo>
                <a:lnTo>
                  <a:pt x="728870" y="13252"/>
                </a:lnTo>
                <a:lnTo>
                  <a:pt x="1020417" y="79513"/>
                </a:lnTo>
                <a:lnTo>
                  <a:pt x="1325217" y="251791"/>
                </a:lnTo>
                <a:lnTo>
                  <a:pt x="1431235" y="556591"/>
                </a:lnTo>
                <a:lnTo>
                  <a:pt x="1524000" y="1020417"/>
                </a:lnTo>
                <a:lnTo>
                  <a:pt x="1524000" y="1272208"/>
                </a:lnTo>
                <a:lnTo>
                  <a:pt x="1537252" y="1510748"/>
                </a:lnTo>
                <a:lnTo>
                  <a:pt x="1524000" y="1881808"/>
                </a:lnTo>
                <a:lnTo>
                  <a:pt x="1524000" y="2133600"/>
                </a:lnTo>
                <a:lnTo>
                  <a:pt x="1378226" y="2332382"/>
                </a:lnTo>
                <a:lnTo>
                  <a:pt x="1272209" y="2438400"/>
                </a:lnTo>
                <a:lnTo>
                  <a:pt x="1152939" y="2597426"/>
                </a:lnTo>
                <a:lnTo>
                  <a:pt x="848139" y="2743200"/>
                </a:lnTo>
                <a:lnTo>
                  <a:pt x="622852" y="2729948"/>
                </a:lnTo>
                <a:lnTo>
                  <a:pt x="384313" y="2610678"/>
                </a:lnTo>
                <a:lnTo>
                  <a:pt x="185530" y="2531165"/>
                </a:lnTo>
                <a:lnTo>
                  <a:pt x="145774" y="2226365"/>
                </a:lnTo>
                <a:lnTo>
                  <a:pt x="212035" y="2054087"/>
                </a:lnTo>
                <a:lnTo>
                  <a:pt x="437322" y="2133600"/>
                </a:lnTo>
                <a:lnTo>
                  <a:pt x="636104" y="2252869"/>
                </a:lnTo>
                <a:lnTo>
                  <a:pt x="901148" y="2107095"/>
                </a:lnTo>
                <a:lnTo>
                  <a:pt x="1086678" y="1934817"/>
                </a:lnTo>
                <a:lnTo>
                  <a:pt x="1205948" y="1749287"/>
                </a:lnTo>
                <a:lnTo>
                  <a:pt x="1179444" y="1457739"/>
                </a:lnTo>
                <a:lnTo>
                  <a:pt x="1152939" y="1126434"/>
                </a:lnTo>
                <a:lnTo>
                  <a:pt x="1126435" y="901148"/>
                </a:lnTo>
                <a:lnTo>
                  <a:pt x="1020417" y="768626"/>
                </a:lnTo>
                <a:lnTo>
                  <a:pt x="927652" y="569843"/>
                </a:lnTo>
                <a:lnTo>
                  <a:pt x="781878" y="371061"/>
                </a:lnTo>
                <a:lnTo>
                  <a:pt x="583096" y="357808"/>
                </a:lnTo>
                <a:lnTo>
                  <a:pt x="437322" y="397565"/>
                </a:lnTo>
                <a:lnTo>
                  <a:pt x="304800" y="503582"/>
                </a:lnTo>
                <a:lnTo>
                  <a:pt x="172278" y="622852"/>
                </a:lnTo>
                <a:lnTo>
                  <a:pt x="172278" y="622852"/>
                </a:lnTo>
                <a:lnTo>
                  <a:pt x="0" y="463826"/>
                </a:lnTo>
                <a:lnTo>
                  <a:pt x="0" y="318052"/>
                </a:lnTo>
                <a:lnTo>
                  <a:pt x="66261" y="2517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3A0A8E6-0CBC-7742-BCF2-6277ABB34454}"/>
              </a:ext>
            </a:extLst>
          </p:cNvPr>
          <p:cNvSpPr/>
          <p:nvPr/>
        </p:nvSpPr>
        <p:spPr>
          <a:xfrm>
            <a:off x="9289774" y="1630017"/>
            <a:ext cx="424069" cy="689113"/>
          </a:xfrm>
          <a:custGeom>
            <a:avLst/>
            <a:gdLst>
              <a:gd name="connsiteX0" fmla="*/ 397565 w 424069"/>
              <a:gd name="connsiteY0" fmla="*/ 53009 h 689113"/>
              <a:gd name="connsiteX1" fmla="*/ 225287 w 424069"/>
              <a:gd name="connsiteY1" fmla="*/ 0 h 689113"/>
              <a:gd name="connsiteX2" fmla="*/ 39756 w 424069"/>
              <a:gd name="connsiteY2" fmla="*/ 0 h 689113"/>
              <a:gd name="connsiteX3" fmla="*/ 13252 w 424069"/>
              <a:gd name="connsiteY3" fmla="*/ 225287 h 689113"/>
              <a:gd name="connsiteX4" fmla="*/ 0 w 424069"/>
              <a:gd name="connsiteY4" fmla="*/ 397566 h 689113"/>
              <a:gd name="connsiteX5" fmla="*/ 0 w 424069"/>
              <a:gd name="connsiteY5" fmla="*/ 596348 h 689113"/>
              <a:gd name="connsiteX6" fmla="*/ 13252 w 424069"/>
              <a:gd name="connsiteY6" fmla="*/ 675861 h 689113"/>
              <a:gd name="connsiteX7" fmla="*/ 13252 w 424069"/>
              <a:gd name="connsiteY7" fmla="*/ 675861 h 689113"/>
              <a:gd name="connsiteX8" fmla="*/ 265043 w 424069"/>
              <a:gd name="connsiteY8" fmla="*/ 689113 h 689113"/>
              <a:gd name="connsiteX9" fmla="*/ 384313 w 424069"/>
              <a:gd name="connsiteY9" fmla="*/ 675861 h 689113"/>
              <a:gd name="connsiteX10" fmla="*/ 424069 w 424069"/>
              <a:gd name="connsiteY10" fmla="*/ 569844 h 689113"/>
              <a:gd name="connsiteX11" fmla="*/ 331304 w 424069"/>
              <a:gd name="connsiteY11" fmla="*/ 490331 h 689113"/>
              <a:gd name="connsiteX12" fmla="*/ 278296 w 424069"/>
              <a:gd name="connsiteY12" fmla="*/ 450574 h 689113"/>
              <a:gd name="connsiteX13" fmla="*/ 278296 w 424069"/>
              <a:gd name="connsiteY13" fmla="*/ 450574 h 689113"/>
              <a:gd name="connsiteX14" fmla="*/ 331304 w 424069"/>
              <a:gd name="connsiteY14" fmla="*/ 225287 h 689113"/>
              <a:gd name="connsiteX15" fmla="*/ 397565 w 424069"/>
              <a:gd name="connsiteY15" fmla="*/ 119270 h 689113"/>
              <a:gd name="connsiteX16" fmla="*/ 397565 w 424069"/>
              <a:gd name="connsiteY16" fmla="*/ 53009 h 68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069" h="689113">
                <a:moveTo>
                  <a:pt x="397565" y="53009"/>
                </a:moveTo>
                <a:lnTo>
                  <a:pt x="225287" y="0"/>
                </a:lnTo>
                <a:lnTo>
                  <a:pt x="39756" y="0"/>
                </a:lnTo>
                <a:lnTo>
                  <a:pt x="13252" y="225287"/>
                </a:lnTo>
                <a:lnTo>
                  <a:pt x="0" y="397566"/>
                </a:lnTo>
                <a:lnTo>
                  <a:pt x="0" y="596348"/>
                </a:lnTo>
                <a:lnTo>
                  <a:pt x="13252" y="675861"/>
                </a:lnTo>
                <a:lnTo>
                  <a:pt x="13252" y="675861"/>
                </a:lnTo>
                <a:lnTo>
                  <a:pt x="265043" y="689113"/>
                </a:lnTo>
                <a:lnTo>
                  <a:pt x="384313" y="675861"/>
                </a:lnTo>
                <a:lnTo>
                  <a:pt x="424069" y="569844"/>
                </a:lnTo>
                <a:lnTo>
                  <a:pt x="331304" y="490331"/>
                </a:lnTo>
                <a:lnTo>
                  <a:pt x="278296" y="450574"/>
                </a:lnTo>
                <a:lnTo>
                  <a:pt x="278296" y="450574"/>
                </a:lnTo>
                <a:lnTo>
                  <a:pt x="331304" y="225287"/>
                </a:lnTo>
                <a:lnTo>
                  <a:pt x="397565" y="119270"/>
                </a:lnTo>
                <a:lnTo>
                  <a:pt x="397565" y="53009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3E899E-316A-E64F-8E84-E1B9CFC872C7}"/>
              </a:ext>
            </a:extLst>
          </p:cNvPr>
          <p:cNvSpPr/>
          <p:nvPr/>
        </p:nvSpPr>
        <p:spPr>
          <a:xfrm rot="20906985">
            <a:off x="9414105" y="3551582"/>
            <a:ext cx="424069" cy="689113"/>
          </a:xfrm>
          <a:custGeom>
            <a:avLst/>
            <a:gdLst>
              <a:gd name="connsiteX0" fmla="*/ 397565 w 424069"/>
              <a:gd name="connsiteY0" fmla="*/ 53009 h 689113"/>
              <a:gd name="connsiteX1" fmla="*/ 225287 w 424069"/>
              <a:gd name="connsiteY1" fmla="*/ 0 h 689113"/>
              <a:gd name="connsiteX2" fmla="*/ 39756 w 424069"/>
              <a:gd name="connsiteY2" fmla="*/ 0 h 689113"/>
              <a:gd name="connsiteX3" fmla="*/ 13252 w 424069"/>
              <a:gd name="connsiteY3" fmla="*/ 225287 h 689113"/>
              <a:gd name="connsiteX4" fmla="*/ 0 w 424069"/>
              <a:gd name="connsiteY4" fmla="*/ 397566 h 689113"/>
              <a:gd name="connsiteX5" fmla="*/ 0 w 424069"/>
              <a:gd name="connsiteY5" fmla="*/ 596348 h 689113"/>
              <a:gd name="connsiteX6" fmla="*/ 13252 w 424069"/>
              <a:gd name="connsiteY6" fmla="*/ 675861 h 689113"/>
              <a:gd name="connsiteX7" fmla="*/ 13252 w 424069"/>
              <a:gd name="connsiteY7" fmla="*/ 675861 h 689113"/>
              <a:gd name="connsiteX8" fmla="*/ 265043 w 424069"/>
              <a:gd name="connsiteY8" fmla="*/ 689113 h 689113"/>
              <a:gd name="connsiteX9" fmla="*/ 384313 w 424069"/>
              <a:gd name="connsiteY9" fmla="*/ 675861 h 689113"/>
              <a:gd name="connsiteX10" fmla="*/ 424069 w 424069"/>
              <a:gd name="connsiteY10" fmla="*/ 569844 h 689113"/>
              <a:gd name="connsiteX11" fmla="*/ 331304 w 424069"/>
              <a:gd name="connsiteY11" fmla="*/ 490331 h 689113"/>
              <a:gd name="connsiteX12" fmla="*/ 278296 w 424069"/>
              <a:gd name="connsiteY12" fmla="*/ 450574 h 689113"/>
              <a:gd name="connsiteX13" fmla="*/ 278296 w 424069"/>
              <a:gd name="connsiteY13" fmla="*/ 450574 h 689113"/>
              <a:gd name="connsiteX14" fmla="*/ 331304 w 424069"/>
              <a:gd name="connsiteY14" fmla="*/ 225287 h 689113"/>
              <a:gd name="connsiteX15" fmla="*/ 397565 w 424069"/>
              <a:gd name="connsiteY15" fmla="*/ 119270 h 689113"/>
              <a:gd name="connsiteX16" fmla="*/ 397565 w 424069"/>
              <a:gd name="connsiteY16" fmla="*/ 53009 h 68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069" h="689113">
                <a:moveTo>
                  <a:pt x="397565" y="53009"/>
                </a:moveTo>
                <a:lnTo>
                  <a:pt x="225287" y="0"/>
                </a:lnTo>
                <a:lnTo>
                  <a:pt x="39756" y="0"/>
                </a:lnTo>
                <a:lnTo>
                  <a:pt x="13252" y="225287"/>
                </a:lnTo>
                <a:lnTo>
                  <a:pt x="0" y="397566"/>
                </a:lnTo>
                <a:lnTo>
                  <a:pt x="0" y="596348"/>
                </a:lnTo>
                <a:lnTo>
                  <a:pt x="13252" y="675861"/>
                </a:lnTo>
                <a:lnTo>
                  <a:pt x="13252" y="675861"/>
                </a:lnTo>
                <a:lnTo>
                  <a:pt x="265043" y="689113"/>
                </a:lnTo>
                <a:lnTo>
                  <a:pt x="384313" y="675861"/>
                </a:lnTo>
                <a:lnTo>
                  <a:pt x="424069" y="569844"/>
                </a:lnTo>
                <a:lnTo>
                  <a:pt x="331304" y="490331"/>
                </a:lnTo>
                <a:lnTo>
                  <a:pt x="278296" y="450574"/>
                </a:lnTo>
                <a:lnTo>
                  <a:pt x="278296" y="450574"/>
                </a:lnTo>
                <a:lnTo>
                  <a:pt x="331304" y="225287"/>
                </a:lnTo>
                <a:lnTo>
                  <a:pt x="397565" y="119270"/>
                </a:lnTo>
                <a:lnTo>
                  <a:pt x="397565" y="53009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897E024-CA69-244B-8EE6-70DB8F9E42FF}"/>
              </a:ext>
            </a:extLst>
          </p:cNvPr>
          <p:cNvSpPr/>
          <p:nvPr/>
        </p:nvSpPr>
        <p:spPr>
          <a:xfrm>
            <a:off x="5758706" y="1247360"/>
            <a:ext cx="450574" cy="689113"/>
          </a:xfrm>
          <a:custGeom>
            <a:avLst/>
            <a:gdLst>
              <a:gd name="connsiteX0" fmla="*/ 53009 w 450574"/>
              <a:gd name="connsiteY0" fmla="*/ 0 h 689113"/>
              <a:gd name="connsiteX1" fmla="*/ 79513 w 450574"/>
              <a:gd name="connsiteY1" fmla="*/ 225287 h 689113"/>
              <a:gd name="connsiteX2" fmla="*/ 92765 w 450574"/>
              <a:gd name="connsiteY2" fmla="*/ 344556 h 689113"/>
              <a:gd name="connsiteX3" fmla="*/ 159026 w 450574"/>
              <a:gd name="connsiteY3" fmla="*/ 397565 h 689113"/>
              <a:gd name="connsiteX4" fmla="*/ 278296 w 450574"/>
              <a:gd name="connsiteY4" fmla="*/ 437321 h 689113"/>
              <a:gd name="connsiteX5" fmla="*/ 357809 w 450574"/>
              <a:gd name="connsiteY5" fmla="*/ 291547 h 689113"/>
              <a:gd name="connsiteX6" fmla="*/ 357809 w 450574"/>
              <a:gd name="connsiteY6" fmla="*/ 291547 h 689113"/>
              <a:gd name="connsiteX7" fmla="*/ 450574 w 450574"/>
              <a:gd name="connsiteY7" fmla="*/ 437321 h 689113"/>
              <a:gd name="connsiteX8" fmla="*/ 450574 w 450574"/>
              <a:gd name="connsiteY8" fmla="*/ 437321 h 689113"/>
              <a:gd name="connsiteX9" fmla="*/ 318052 w 450574"/>
              <a:gd name="connsiteY9" fmla="*/ 636104 h 689113"/>
              <a:gd name="connsiteX10" fmla="*/ 198783 w 450574"/>
              <a:gd name="connsiteY10" fmla="*/ 689113 h 689113"/>
              <a:gd name="connsiteX11" fmla="*/ 119270 w 450574"/>
              <a:gd name="connsiteY11" fmla="*/ 689113 h 689113"/>
              <a:gd name="connsiteX12" fmla="*/ 39757 w 450574"/>
              <a:gd name="connsiteY12" fmla="*/ 609600 h 689113"/>
              <a:gd name="connsiteX13" fmla="*/ 26504 w 450574"/>
              <a:gd name="connsiteY13" fmla="*/ 477078 h 689113"/>
              <a:gd name="connsiteX14" fmla="*/ 0 w 450574"/>
              <a:gd name="connsiteY14" fmla="*/ 318052 h 689113"/>
              <a:gd name="connsiteX15" fmla="*/ 0 w 450574"/>
              <a:gd name="connsiteY15" fmla="*/ 159026 h 689113"/>
              <a:gd name="connsiteX16" fmla="*/ 0 w 450574"/>
              <a:gd name="connsiteY16" fmla="*/ 159026 h 689113"/>
              <a:gd name="connsiteX17" fmla="*/ 53009 w 450574"/>
              <a:gd name="connsiteY17" fmla="*/ 0 h 68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0574" h="689113">
                <a:moveTo>
                  <a:pt x="53009" y="0"/>
                </a:moveTo>
                <a:lnTo>
                  <a:pt x="79513" y="225287"/>
                </a:lnTo>
                <a:lnTo>
                  <a:pt x="92765" y="344556"/>
                </a:lnTo>
                <a:lnTo>
                  <a:pt x="159026" y="397565"/>
                </a:lnTo>
                <a:lnTo>
                  <a:pt x="278296" y="437321"/>
                </a:lnTo>
                <a:lnTo>
                  <a:pt x="357809" y="291547"/>
                </a:lnTo>
                <a:lnTo>
                  <a:pt x="357809" y="291547"/>
                </a:lnTo>
                <a:lnTo>
                  <a:pt x="450574" y="437321"/>
                </a:lnTo>
                <a:lnTo>
                  <a:pt x="450574" y="437321"/>
                </a:lnTo>
                <a:lnTo>
                  <a:pt x="318052" y="636104"/>
                </a:lnTo>
                <a:lnTo>
                  <a:pt x="198783" y="689113"/>
                </a:lnTo>
                <a:lnTo>
                  <a:pt x="119270" y="689113"/>
                </a:lnTo>
                <a:lnTo>
                  <a:pt x="39757" y="609600"/>
                </a:lnTo>
                <a:lnTo>
                  <a:pt x="26504" y="477078"/>
                </a:lnTo>
                <a:lnTo>
                  <a:pt x="0" y="318052"/>
                </a:lnTo>
                <a:lnTo>
                  <a:pt x="0" y="159026"/>
                </a:lnTo>
                <a:lnTo>
                  <a:pt x="0" y="159026"/>
                </a:lnTo>
                <a:lnTo>
                  <a:pt x="53009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D669C4C-C4B6-A743-9823-EE3EAA2CFC08}"/>
              </a:ext>
            </a:extLst>
          </p:cNvPr>
          <p:cNvSpPr/>
          <p:nvPr/>
        </p:nvSpPr>
        <p:spPr>
          <a:xfrm>
            <a:off x="6096000" y="4512365"/>
            <a:ext cx="636105" cy="649356"/>
          </a:xfrm>
          <a:custGeom>
            <a:avLst/>
            <a:gdLst>
              <a:gd name="connsiteX0" fmla="*/ 424070 w 636105"/>
              <a:gd name="connsiteY0" fmla="*/ 185530 h 649356"/>
              <a:gd name="connsiteX1" fmla="*/ 278296 w 636105"/>
              <a:gd name="connsiteY1" fmla="*/ 119269 h 649356"/>
              <a:gd name="connsiteX2" fmla="*/ 225287 w 636105"/>
              <a:gd name="connsiteY2" fmla="*/ 66261 h 649356"/>
              <a:gd name="connsiteX3" fmla="*/ 119270 w 636105"/>
              <a:gd name="connsiteY3" fmla="*/ 0 h 649356"/>
              <a:gd name="connsiteX4" fmla="*/ 13252 w 636105"/>
              <a:gd name="connsiteY4" fmla="*/ 66261 h 649356"/>
              <a:gd name="connsiteX5" fmla="*/ 0 w 636105"/>
              <a:gd name="connsiteY5" fmla="*/ 132522 h 649356"/>
              <a:gd name="connsiteX6" fmla="*/ 0 w 636105"/>
              <a:gd name="connsiteY6" fmla="*/ 251791 h 649356"/>
              <a:gd name="connsiteX7" fmla="*/ 53009 w 636105"/>
              <a:gd name="connsiteY7" fmla="*/ 331304 h 649356"/>
              <a:gd name="connsiteX8" fmla="*/ 92765 w 636105"/>
              <a:gd name="connsiteY8" fmla="*/ 450574 h 649356"/>
              <a:gd name="connsiteX9" fmla="*/ 159026 w 636105"/>
              <a:gd name="connsiteY9" fmla="*/ 569843 h 649356"/>
              <a:gd name="connsiteX10" fmla="*/ 238539 w 636105"/>
              <a:gd name="connsiteY10" fmla="*/ 649356 h 649356"/>
              <a:gd name="connsiteX11" fmla="*/ 318052 w 636105"/>
              <a:gd name="connsiteY11" fmla="*/ 622852 h 649356"/>
              <a:gd name="connsiteX12" fmla="*/ 265044 w 636105"/>
              <a:gd name="connsiteY12" fmla="*/ 516835 h 649356"/>
              <a:gd name="connsiteX13" fmla="*/ 212035 w 636105"/>
              <a:gd name="connsiteY13" fmla="*/ 384313 h 649356"/>
              <a:gd name="connsiteX14" fmla="*/ 212035 w 636105"/>
              <a:gd name="connsiteY14" fmla="*/ 384313 h 649356"/>
              <a:gd name="connsiteX15" fmla="*/ 304800 w 636105"/>
              <a:gd name="connsiteY15" fmla="*/ 278295 h 649356"/>
              <a:gd name="connsiteX16" fmla="*/ 384313 w 636105"/>
              <a:gd name="connsiteY16" fmla="*/ 278295 h 649356"/>
              <a:gd name="connsiteX17" fmla="*/ 463826 w 636105"/>
              <a:gd name="connsiteY17" fmla="*/ 291548 h 649356"/>
              <a:gd name="connsiteX18" fmla="*/ 583096 w 636105"/>
              <a:gd name="connsiteY18" fmla="*/ 251791 h 649356"/>
              <a:gd name="connsiteX19" fmla="*/ 636105 w 636105"/>
              <a:gd name="connsiteY19" fmla="*/ 212035 h 649356"/>
              <a:gd name="connsiteX20" fmla="*/ 516835 w 636105"/>
              <a:gd name="connsiteY20" fmla="*/ 159026 h 649356"/>
              <a:gd name="connsiteX21" fmla="*/ 424070 w 636105"/>
              <a:gd name="connsiteY21" fmla="*/ 185530 h 6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6105" h="649356">
                <a:moveTo>
                  <a:pt x="424070" y="185530"/>
                </a:moveTo>
                <a:lnTo>
                  <a:pt x="278296" y="119269"/>
                </a:lnTo>
                <a:lnTo>
                  <a:pt x="225287" y="66261"/>
                </a:lnTo>
                <a:lnTo>
                  <a:pt x="119270" y="0"/>
                </a:lnTo>
                <a:lnTo>
                  <a:pt x="13252" y="66261"/>
                </a:lnTo>
                <a:lnTo>
                  <a:pt x="0" y="132522"/>
                </a:lnTo>
                <a:lnTo>
                  <a:pt x="0" y="251791"/>
                </a:lnTo>
                <a:lnTo>
                  <a:pt x="53009" y="331304"/>
                </a:lnTo>
                <a:lnTo>
                  <a:pt x="92765" y="450574"/>
                </a:lnTo>
                <a:lnTo>
                  <a:pt x="159026" y="569843"/>
                </a:lnTo>
                <a:lnTo>
                  <a:pt x="238539" y="649356"/>
                </a:lnTo>
                <a:lnTo>
                  <a:pt x="318052" y="622852"/>
                </a:lnTo>
                <a:lnTo>
                  <a:pt x="265044" y="516835"/>
                </a:lnTo>
                <a:lnTo>
                  <a:pt x="212035" y="384313"/>
                </a:lnTo>
                <a:lnTo>
                  <a:pt x="212035" y="384313"/>
                </a:lnTo>
                <a:lnTo>
                  <a:pt x="304800" y="278295"/>
                </a:lnTo>
                <a:lnTo>
                  <a:pt x="384313" y="278295"/>
                </a:lnTo>
                <a:lnTo>
                  <a:pt x="463826" y="291548"/>
                </a:lnTo>
                <a:lnTo>
                  <a:pt x="583096" y="251791"/>
                </a:lnTo>
                <a:lnTo>
                  <a:pt x="636105" y="212035"/>
                </a:lnTo>
                <a:lnTo>
                  <a:pt x="516835" y="159026"/>
                </a:lnTo>
                <a:lnTo>
                  <a:pt x="424070" y="18553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60AA0C0-7977-C148-89A8-585F48EE5514}"/>
              </a:ext>
            </a:extLst>
          </p:cNvPr>
          <p:cNvSpPr/>
          <p:nvPr/>
        </p:nvSpPr>
        <p:spPr>
          <a:xfrm>
            <a:off x="3140765" y="1179443"/>
            <a:ext cx="569844" cy="596348"/>
          </a:xfrm>
          <a:custGeom>
            <a:avLst/>
            <a:gdLst>
              <a:gd name="connsiteX0" fmla="*/ 39757 w 569844"/>
              <a:gd name="connsiteY0" fmla="*/ 0 h 596348"/>
              <a:gd name="connsiteX1" fmla="*/ 145774 w 569844"/>
              <a:gd name="connsiteY1" fmla="*/ 225287 h 596348"/>
              <a:gd name="connsiteX2" fmla="*/ 198783 w 569844"/>
              <a:gd name="connsiteY2" fmla="*/ 304800 h 596348"/>
              <a:gd name="connsiteX3" fmla="*/ 371061 w 569844"/>
              <a:gd name="connsiteY3" fmla="*/ 424070 h 596348"/>
              <a:gd name="connsiteX4" fmla="*/ 490331 w 569844"/>
              <a:gd name="connsiteY4" fmla="*/ 516835 h 596348"/>
              <a:gd name="connsiteX5" fmla="*/ 569844 w 569844"/>
              <a:gd name="connsiteY5" fmla="*/ 583096 h 596348"/>
              <a:gd name="connsiteX6" fmla="*/ 569844 w 569844"/>
              <a:gd name="connsiteY6" fmla="*/ 583096 h 596348"/>
              <a:gd name="connsiteX7" fmla="*/ 450574 w 569844"/>
              <a:gd name="connsiteY7" fmla="*/ 596348 h 596348"/>
              <a:gd name="connsiteX8" fmla="*/ 450574 w 569844"/>
              <a:gd name="connsiteY8" fmla="*/ 596348 h 596348"/>
              <a:gd name="connsiteX9" fmla="*/ 251792 w 569844"/>
              <a:gd name="connsiteY9" fmla="*/ 530087 h 596348"/>
              <a:gd name="connsiteX10" fmla="*/ 159026 w 569844"/>
              <a:gd name="connsiteY10" fmla="*/ 410818 h 596348"/>
              <a:gd name="connsiteX11" fmla="*/ 92765 w 569844"/>
              <a:gd name="connsiteY11" fmla="*/ 371061 h 596348"/>
              <a:gd name="connsiteX12" fmla="*/ 92765 w 569844"/>
              <a:gd name="connsiteY12" fmla="*/ 371061 h 596348"/>
              <a:gd name="connsiteX13" fmla="*/ 13252 w 569844"/>
              <a:gd name="connsiteY13" fmla="*/ 172279 h 596348"/>
              <a:gd name="connsiteX14" fmla="*/ 0 w 569844"/>
              <a:gd name="connsiteY14" fmla="*/ 53009 h 596348"/>
              <a:gd name="connsiteX15" fmla="*/ 39757 w 569844"/>
              <a:gd name="connsiteY15" fmla="*/ 0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9844" h="596348">
                <a:moveTo>
                  <a:pt x="39757" y="0"/>
                </a:moveTo>
                <a:lnTo>
                  <a:pt x="145774" y="225287"/>
                </a:lnTo>
                <a:lnTo>
                  <a:pt x="198783" y="304800"/>
                </a:lnTo>
                <a:lnTo>
                  <a:pt x="371061" y="424070"/>
                </a:lnTo>
                <a:lnTo>
                  <a:pt x="490331" y="516835"/>
                </a:lnTo>
                <a:lnTo>
                  <a:pt x="569844" y="583096"/>
                </a:lnTo>
                <a:lnTo>
                  <a:pt x="569844" y="583096"/>
                </a:lnTo>
                <a:lnTo>
                  <a:pt x="450574" y="596348"/>
                </a:lnTo>
                <a:lnTo>
                  <a:pt x="450574" y="596348"/>
                </a:lnTo>
                <a:lnTo>
                  <a:pt x="251792" y="530087"/>
                </a:lnTo>
                <a:lnTo>
                  <a:pt x="159026" y="410818"/>
                </a:lnTo>
                <a:lnTo>
                  <a:pt x="92765" y="371061"/>
                </a:lnTo>
                <a:lnTo>
                  <a:pt x="92765" y="371061"/>
                </a:lnTo>
                <a:lnTo>
                  <a:pt x="13252" y="172279"/>
                </a:lnTo>
                <a:lnTo>
                  <a:pt x="0" y="53009"/>
                </a:lnTo>
                <a:lnTo>
                  <a:pt x="39757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0B40E45-F075-2B4B-8913-B5EF922F7F82}"/>
              </a:ext>
            </a:extLst>
          </p:cNvPr>
          <p:cNvSpPr/>
          <p:nvPr/>
        </p:nvSpPr>
        <p:spPr>
          <a:xfrm>
            <a:off x="3276417" y="4784241"/>
            <a:ext cx="331305" cy="940904"/>
          </a:xfrm>
          <a:custGeom>
            <a:avLst/>
            <a:gdLst>
              <a:gd name="connsiteX0" fmla="*/ 0 w 331305"/>
              <a:gd name="connsiteY0" fmla="*/ 861391 h 940904"/>
              <a:gd name="connsiteX1" fmla="*/ 0 w 331305"/>
              <a:gd name="connsiteY1" fmla="*/ 689113 h 940904"/>
              <a:gd name="connsiteX2" fmla="*/ 0 w 331305"/>
              <a:gd name="connsiteY2" fmla="*/ 530087 h 940904"/>
              <a:gd name="connsiteX3" fmla="*/ 0 w 331305"/>
              <a:gd name="connsiteY3" fmla="*/ 410817 h 940904"/>
              <a:gd name="connsiteX4" fmla="*/ 0 w 331305"/>
              <a:gd name="connsiteY4" fmla="*/ 410817 h 940904"/>
              <a:gd name="connsiteX5" fmla="*/ 39757 w 331305"/>
              <a:gd name="connsiteY5" fmla="*/ 251791 h 940904"/>
              <a:gd name="connsiteX6" fmla="*/ 132522 w 331305"/>
              <a:gd name="connsiteY6" fmla="*/ 198782 h 940904"/>
              <a:gd name="connsiteX7" fmla="*/ 225287 w 331305"/>
              <a:gd name="connsiteY7" fmla="*/ 79513 h 940904"/>
              <a:gd name="connsiteX8" fmla="*/ 331305 w 331305"/>
              <a:gd name="connsiteY8" fmla="*/ 0 h 940904"/>
              <a:gd name="connsiteX9" fmla="*/ 291548 w 331305"/>
              <a:gd name="connsiteY9" fmla="*/ 238539 h 940904"/>
              <a:gd name="connsiteX10" fmla="*/ 172279 w 331305"/>
              <a:gd name="connsiteY10" fmla="*/ 397565 h 940904"/>
              <a:gd name="connsiteX11" fmla="*/ 132522 w 331305"/>
              <a:gd name="connsiteY11" fmla="*/ 530087 h 940904"/>
              <a:gd name="connsiteX12" fmla="*/ 106018 w 331305"/>
              <a:gd name="connsiteY12" fmla="*/ 675861 h 940904"/>
              <a:gd name="connsiteX13" fmla="*/ 66261 w 331305"/>
              <a:gd name="connsiteY13" fmla="*/ 808382 h 940904"/>
              <a:gd name="connsiteX14" fmla="*/ 79513 w 331305"/>
              <a:gd name="connsiteY14" fmla="*/ 940904 h 940904"/>
              <a:gd name="connsiteX15" fmla="*/ 0 w 331305"/>
              <a:gd name="connsiteY15" fmla="*/ 861391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1305" h="940904">
                <a:moveTo>
                  <a:pt x="0" y="861391"/>
                </a:moveTo>
                <a:lnTo>
                  <a:pt x="0" y="689113"/>
                </a:lnTo>
                <a:lnTo>
                  <a:pt x="0" y="530087"/>
                </a:lnTo>
                <a:lnTo>
                  <a:pt x="0" y="410817"/>
                </a:lnTo>
                <a:lnTo>
                  <a:pt x="0" y="410817"/>
                </a:lnTo>
                <a:lnTo>
                  <a:pt x="39757" y="251791"/>
                </a:lnTo>
                <a:lnTo>
                  <a:pt x="132522" y="198782"/>
                </a:lnTo>
                <a:lnTo>
                  <a:pt x="225287" y="79513"/>
                </a:lnTo>
                <a:lnTo>
                  <a:pt x="331305" y="0"/>
                </a:lnTo>
                <a:lnTo>
                  <a:pt x="291548" y="238539"/>
                </a:lnTo>
                <a:lnTo>
                  <a:pt x="172279" y="397565"/>
                </a:lnTo>
                <a:lnTo>
                  <a:pt x="132522" y="530087"/>
                </a:lnTo>
                <a:lnTo>
                  <a:pt x="106018" y="675861"/>
                </a:lnTo>
                <a:lnTo>
                  <a:pt x="66261" y="808382"/>
                </a:lnTo>
                <a:lnTo>
                  <a:pt x="79513" y="940904"/>
                </a:lnTo>
                <a:lnTo>
                  <a:pt x="0" y="86139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EF88D0B-6DEE-134E-990D-3AC356DA18FA}"/>
              </a:ext>
            </a:extLst>
          </p:cNvPr>
          <p:cNvSpPr/>
          <p:nvPr/>
        </p:nvSpPr>
        <p:spPr>
          <a:xfrm>
            <a:off x="3564835" y="2411896"/>
            <a:ext cx="265043" cy="1126434"/>
          </a:xfrm>
          <a:custGeom>
            <a:avLst/>
            <a:gdLst>
              <a:gd name="connsiteX0" fmla="*/ 0 w 265043"/>
              <a:gd name="connsiteY0" fmla="*/ 0 h 1126434"/>
              <a:gd name="connsiteX1" fmla="*/ 0 w 265043"/>
              <a:gd name="connsiteY1" fmla="*/ 119269 h 1126434"/>
              <a:gd name="connsiteX2" fmla="*/ 92765 w 265043"/>
              <a:gd name="connsiteY2" fmla="*/ 251791 h 1126434"/>
              <a:gd name="connsiteX3" fmla="*/ 106017 w 265043"/>
              <a:gd name="connsiteY3" fmla="*/ 384313 h 1126434"/>
              <a:gd name="connsiteX4" fmla="*/ 119269 w 265043"/>
              <a:gd name="connsiteY4" fmla="*/ 503582 h 1126434"/>
              <a:gd name="connsiteX5" fmla="*/ 145774 w 265043"/>
              <a:gd name="connsiteY5" fmla="*/ 662608 h 1126434"/>
              <a:gd name="connsiteX6" fmla="*/ 119269 w 265043"/>
              <a:gd name="connsiteY6" fmla="*/ 927652 h 1126434"/>
              <a:gd name="connsiteX7" fmla="*/ 39756 w 265043"/>
              <a:gd name="connsiteY7" fmla="*/ 1126434 h 1126434"/>
              <a:gd name="connsiteX8" fmla="*/ 39756 w 265043"/>
              <a:gd name="connsiteY8" fmla="*/ 1126434 h 1126434"/>
              <a:gd name="connsiteX9" fmla="*/ 185530 w 265043"/>
              <a:gd name="connsiteY9" fmla="*/ 993913 h 1126434"/>
              <a:gd name="connsiteX10" fmla="*/ 251791 w 265043"/>
              <a:gd name="connsiteY10" fmla="*/ 901147 h 1126434"/>
              <a:gd name="connsiteX11" fmla="*/ 265043 w 265043"/>
              <a:gd name="connsiteY11" fmla="*/ 702365 h 1126434"/>
              <a:gd name="connsiteX12" fmla="*/ 265043 w 265043"/>
              <a:gd name="connsiteY12" fmla="*/ 543339 h 1126434"/>
              <a:gd name="connsiteX13" fmla="*/ 265043 w 265043"/>
              <a:gd name="connsiteY13" fmla="*/ 384313 h 1126434"/>
              <a:gd name="connsiteX14" fmla="*/ 225287 w 265043"/>
              <a:gd name="connsiteY14" fmla="*/ 225287 h 1126434"/>
              <a:gd name="connsiteX15" fmla="*/ 119269 w 265043"/>
              <a:gd name="connsiteY15" fmla="*/ 79513 h 1126434"/>
              <a:gd name="connsiteX16" fmla="*/ 0 w 265043"/>
              <a:gd name="connsiteY16" fmla="*/ 0 h 11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43" h="1126434">
                <a:moveTo>
                  <a:pt x="0" y="0"/>
                </a:moveTo>
                <a:lnTo>
                  <a:pt x="0" y="119269"/>
                </a:lnTo>
                <a:lnTo>
                  <a:pt x="92765" y="251791"/>
                </a:lnTo>
                <a:lnTo>
                  <a:pt x="106017" y="384313"/>
                </a:lnTo>
                <a:lnTo>
                  <a:pt x="119269" y="503582"/>
                </a:lnTo>
                <a:lnTo>
                  <a:pt x="145774" y="662608"/>
                </a:lnTo>
                <a:lnTo>
                  <a:pt x="119269" y="927652"/>
                </a:lnTo>
                <a:lnTo>
                  <a:pt x="39756" y="1126434"/>
                </a:lnTo>
                <a:lnTo>
                  <a:pt x="39756" y="1126434"/>
                </a:lnTo>
                <a:lnTo>
                  <a:pt x="185530" y="993913"/>
                </a:lnTo>
                <a:lnTo>
                  <a:pt x="251791" y="901147"/>
                </a:lnTo>
                <a:lnTo>
                  <a:pt x="265043" y="702365"/>
                </a:lnTo>
                <a:lnTo>
                  <a:pt x="265043" y="543339"/>
                </a:lnTo>
                <a:lnTo>
                  <a:pt x="265043" y="384313"/>
                </a:lnTo>
                <a:lnTo>
                  <a:pt x="225287" y="225287"/>
                </a:lnTo>
                <a:lnTo>
                  <a:pt x="119269" y="795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2C8BC6E-6659-3349-B19C-90E289FCDA94}"/>
              </a:ext>
            </a:extLst>
          </p:cNvPr>
          <p:cNvSpPr/>
          <p:nvPr/>
        </p:nvSpPr>
        <p:spPr>
          <a:xfrm>
            <a:off x="6904383" y="2179982"/>
            <a:ext cx="424069" cy="1683026"/>
          </a:xfrm>
          <a:custGeom>
            <a:avLst/>
            <a:gdLst>
              <a:gd name="connsiteX0" fmla="*/ 0 w 424069"/>
              <a:gd name="connsiteY0" fmla="*/ 0 h 1683026"/>
              <a:gd name="connsiteX1" fmla="*/ 66261 w 424069"/>
              <a:gd name="connsiteY1" fmla="*/ 119270 h 1683026"/>
              <a:gd name="connsiteX2" fmla="*/ 106017 w 424069"/>
              <a:gd name="connsiteY2" fmla="*/ 238539 h 1683026"/>
              <a:gd name="connsiteX3" fmla="*/ 159026 w 424069"/>
              <a:gd name="connsiteY3" fmla="*/ 344557 h 1683026"/>
              <a:gd name="connsiteX4" fmla="*/ 291548 w 424069"/>
              <a:gd name="connsiteY4" fmla="*/ 662609 h 1683026"/>
              <a:gd name="connsiteX5" fmla="*/ 291548 w 424069"/>
              <a:gd name="connsiteY5" fmla="*/ 821635 h 1683026"/>
              <a:gd name="connsiteX6" fmla="*/ 291548 w 424069"/>
              <a:gd name="connsiteY6" fmla="*/ 1020418 h 1683026"/>
              <a:gd name="connsiteX7" fmla="*/ 265043 w 424069"/>
              <a:gd name="connsiteY7" fmla="*/ 1245705 h 1683026"/>
              <a:gd name="connsiteX8" fmla="*/ 225287 w 424069"/>
              <a:gd name="connsiteY8" fmla="*/ 1417983 h 1683026"/>
              <a:gd name="connsiteX9" fmla="*/ 198782 w 424069"/>
              <a:gd name="connsiteY9" fmla="*/ 1683026 h 1683026"/>
              <a:gd name="connsiteX10" fmla="*/ 278295 w 424069"/>
              <a:gd name="connsiteY10" fmla="*/ 1524000 h 1683026"/>
              <a:gd name="connsiteX11" fmla="*/ 331304 w 424069"/>
              <a:gd name="connsiteY11" fmla="*/ 1378226 h 1683026"/>
              <a:gd name="connsiteX12" fmla="*/ 357808 w 424069"/>
              <a:gd name="connsiteY12" fmla="*/ 1205948 h 1683026"/>
              <a:gd name="connsiteX13" fmla="*/ 397565 w 424069"/>
              <a:gd name="connsiteY13" fmla="*/ 1060174 h 1683026"/>
              <a:gd name="connsiteX14" fmla="*/ 424069 w 424069"/>
              <a:gd name="connsiteY14" fmla="*/ 848139 h 1683026"/>
              <a:gd name="connsiteX15" fmla="*/ 424069 w 424069"/>
              <a:gd name="connsiteY15" fmla="*/ 649357 h 1683026"/>
              <a:gd name="connsiteX16" fmla="*/ 344556 w 424069"/>
              <a:gd name="connsiteY16" fmla="*/ 463826 h 1683026"/>
              <a:gd name="connsiteX17" fmla="*/ 291548 w 424069"/>
              <a:gd name="connsiteY17" fmla="*/ 291548 h 1683026"/>
              <a:gd name="connsiteX18" fmla="*/ 291548 w 424069"/>
              <a:gd name="connsiteY18" fmla="*/ 291548 h 1683026"/>
              <a:gd name="connsiteX19" fmla="*/ 185530 w 424069"/>
              <a:gd name="connsiteY19" fmla="*/ 79513 h 1683026"/>
              <a:gd name="connsiteX20" fmla="*/ 0 w 424069"/>
              <a:gd name="connsiteY20" fmla="*/ 0 h 168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4069" h="1683026">
                <a:moveTo>
                  <a:pt x="0" y="0"/>
                </a:moveTo>
                <a:lnTo>
                  <a:pt x="66261" y="119270"/>
                </a:lnTo>
                <a:lnTo>
                  <a:pt x="106017" y="238539"/>
                </a:lnTo>
                <a:lnTo>
                  <a:pt x="159026" y="344557"/>
                </a:lnTo>
                <a:lnTo>
                  <a:pt x="291548" y="662609"/>
                </a:lnTo>
                <a:lnTo>
                  <a:pt x="291548" y="821635"/>
                </a:lnTo>
                <a:lnTo>
                  <a:pt x="291548" y="1020418"/>
                </a:lnTo>
                <a:lnTo>
                  <a:pt x="265043" y="1245705"/>
                </a:lnTo>
                <a:lnTo>
                  <a:pt x="225287" y="1417983"/>
                </a:lnTo>
                <a:lnTo>
                  <a:pt x="198782" y="1683026"/>
                </a:lnTo>
                <a:lnTo>
                  <a:pt x="278295" y="1524000"/>
                </a:lnTo>
                <a:lnTo>
                  <a:pt x="331304" y="1378226"/>
                </a:lnTo>
                <a:lnTo>
                  <a:pt x="357808" y="1205948"/>
                </a:lnTo>
                <a:lnTo>
                  <a:pt x="397565" y="1060174"/>
                </a:lnTo>
                <a:lnTo>
                  <a:pt x="424069" y="848139"/>
                </a:lnTo>
                <a:lnTo>
                  <a:pt x="424069" y="649357"/>
                </a:lnTo>
                <a:lnTo>
                  <a:pt x="344556" y="463826"/>
                </a:lnTo>
                <a:lnTo>
                  <a:pt x="291548" y="291548"/>
                </a:lnTo>
                <a:lnTo>
                  <a:pt x="291548" y="291548"/>
                </a:lnTo>
                <a:lnTo>
                  <a:pt x="185530" y="795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940CAD-BA40-C849-BE98-F51CB9E037BE}"/>
              </a:ext>
            </a:extLst>
          </p:cNvPr>
          <p:cNvCxnSpPr/>
          <p:nvPr/>
        </p:nvCxnSpPr>
        <p:spPr>
          <a:xfrm>
            <a:off x="5473148" y="2319130"/>
            <a:ext cx="0" cy="195704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4F9D5-A84B-CD48-B3B7-DF1D7CC29099}"/>
              </a:ext>
            </a:extLst>
          </p:cNvPr>
          <p:cNvCxnSpPr>
            <a:cxnSpLocks/>
            <a:stCxn id="7" idx="14"/>
          </p:cNvCxnSpPr>
          <p:nvPr/>
        </p:nvCxnSpPr>
        <p:spPr>
          <a:xfrm flipH="1">
            <a:off x="6096000" y="2637183"/>
            <a:ext cx="26504" cy="111318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E62D60B0-F3D0-C94D-B2C3-C3F22420331D}"/>
              </a:ext>
            </a:extLst>
          </p:cNvPr>
          <p:cNvSpPr/>
          <p:nvPr/>
        </p:nvSpPr>
        <p:spPr>
          <a:xfrm>
            <a:off x="2637183" y="1696278"/>
            <a:ext cx="609600" cy="516835"/>
          </a:xfrm>
          <a:custGeom>
            <a:avLst/>
            <a:gdLst>
              <a:gd name="connsiteX0" fmla="*/ 0 w 609600"/>
              <a:gd name="connsiteY0" fmla="*/ 0 h 516835"/>
              <a:gd name="connsiteX1" fmla="*/ 26504 w 609600"/>
              <a:gd name="connsiteY1" fmla="*/ 212035 h 516835"/>
              <a:gd name="connsiteX2" fmla="*/ 132521 w 609600"/>
              <a:gd name="connsiteY2" fmla="*/ 318052 h 516835"/>
              <a:gd name="connsiteX3" fmla="*/ 318052 w 609600"/>
              <a:gd name="connsiteY3" fmla="*/ 424070 h 516835"/>
              <a:gd name="connsiteX4" fmla="*/ 318052 w 609600"/>
              <a:gd name="connsiteY4" fmla="*/ 424070 h 516835"/>
              <a:gd name="connsiteX5" fmla="*/ 609600 w 609600"/>
              <a:gd name="connsiteY5" fmla="*/ 516835 h 516835"/>
              <a:gd name="connsiteX6" fmla="*/ 516834 w 609600"/>
              <a:gd name="connsiteY6" fmla="*/ 397565 h 516835"/>
              <a:gd name="connsiteX7" fmla="*/ 516834 w 609600"/>
              <a:gd name="connsiteY7" fmla="*/ 397565 h 516835"/>
              <a:gd name="connsiteX8" fmla="*/ 278295 w 609600"/>
              <a:gd name="connsiteY8" fmla="*/ 304800 h 516835"/>
              <a:gd name="connsiteX9" fmla="*/ 159026 w 609600"/>
              <a:gd name="connsiteY9" fmla="*/ 198783 h 516835"/>
              <a:gd name="connsiteX10" fmla="*/ 106017 w 609600"/>
              <a:gd name="connsiteY10" fmla="*/ 132522 h 516835"/>
              <a:gd name="connsiteX11" fmla="*/ 79513 w 609600"/>
              <a:gd name="connsiteY11" fmla="*/ 66261 h 516835"/>
              <a:gd name="connsiteX12" fmla="*/ 53008 w 609600"/>
              <a:gd name="connsiteY12" fmla="*/ 13252 h 516835"/>
              <a:gd name="connsiteX13" fmla="*/ 0 w 609600"/>
              <a:gd name="connsiteY13" fmla="*/ 0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" h="516835">
                <a:moveTo>
                  <a:pt x="0" y="0"/>
                </a:moveTo>
                <a:lnTo>
                  <a:pt x="26504" y="212035"/>
                </a:lnTo>
                <a:lnTo>
                  <a:pt x="132521" y="318052"/>
                </a:lnTo>
                <a:lnTo>
                  <a:pt x="318052" y="424070"/>
                </a:lnTo>
                <a:lnTo>
                  <a:pt x="318052" y="424070"/>
                </a:lnTo>
                <a:lnTo>
                  <a:pt x="609600" y="516835"/>
                </a:lnTo>
                <a:lnTo>
                  <a:pt x="516834" y="397565"/>
                </a:lnTo>
                <a:lnTo>
                  <a:pt x="516834" y="397565"/>
                </a:lnTo>
                <a:lnTo>
                  <a:pt x="278295" y="304800"/>
                </a:lnTo>
                <a:lnTo>
                  <a:pt x="159026" y="198783"/>
                </a:lnTo>
                <a:lnTo>
                  <a:pt x="106017" y="132522"/>
                </a:lnTo>
                <a:lnTo>
                  <a:pt x="79513" y="66261"/>
                </a:lnTo>
                <a:lnTo>
                  <a:pt x="53008" y="1325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C55B3D0-0350-914E-A7B0-FFF2F380041C}"/>
              </a:ext>
            </a:extLst>
          </p:cNvPr>
          <p:cNvSpPr/>
          <p:nvPr/>
        </p:nvSpPr>
        <p:spPr>
          <a:xfrm>
            <a:off x="2771489" y="4134678"/>
            <a:ext cx="437322" cy="675861"/>
          </a:xfrm>
          <a:custGeom>
            <a:avLst/>
            <a:gdLst>
              <a:gd name="connsiteX0" fmla="*/ 357809 w 437322"/>
              <a:gd name="connsiteY0" fmla="*/ 13252 h 675861"/>
              <a:gd name="connsiteX1" fmla="*/ 212035 w 437322"/>
              <a:gd name="connsiteY1" fmla="*/ 159026 h 675861"/>
              <a:gd name="connsiteX2" fmla="*/ 132522 w 437322"/>
              <a:gd name="connsiteY2" fmla="*/ 331304 h 675861"/>
              <a:gd name="connsiteX3" fmla="*/ 0 w 437322"/>
              <a:gd name="connsiteY3" fmla="*/ 530087 h 675861"/>
              <a:gd name="connsiteX4" fmla="*/ 0 w 437322"/>
              <a:gd name="connsiteY4" fmla="*/ 530087 h 675861"/>
              <a:gd name="connsiteX5" fmla="*/ 39756 w 437322"/>
              <a:gd name="connsiteY5" fmla="*/ 675861 h 675861"/>
              <a:gd name="connsiteX6" fmla="*/ 119269 w 437322"/>
              <a:gd name="connsiteY6" fmla="*/ 490330 h 675861"/>
              <a:gd name="connsiteX7" fmla="*/ 145774 w 437322"/>
              <a:gd name="connsiteY7" fmla="*/ 424070 h 675861"/>
              <a:gd name="connsiteX8" fmla="*/ 225287 w 437322"/>
              <a:gd name="connsiteY8" fmla="*/ 278296 h 675861"/>
              <a:gd name="connsiteX9" fmla="*/ 331304 w 437322"/>
              <a:gd name="connsiteY9" fmla="*/ 212035 h 675861"/>
              <a:gd name="connsiteX10" fmla="*/ 437322 w 437322"/>
              <a:gd name="connsiteY10" fmla="*/ 66261 h 675861"/>
              <a:gd name="connsiteX11" fmla="*/ 424069 w 437322"/>
              <a:gd name="connsiteY11" fmla="*/ 0 h 675861"/>
              <a:gd name="connsiteX12" fmla="*/ 357809 w 437322"/>
              <a:gd name="connsiteY12" fmla="*/ 13252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7322" h="675861">
                <a:moveTo>
                  <a:pt x="357809" y="13252"/>
                </a:moveTo>
                <a:lnTo>
                  <a:pt x="212035" y="159026"/>
                </a:lnTo>
                <a:lnTo>
                  <a:pt x="132522" y="331304"/>
                </a:lnTo>
                <a:lnTo>
                  <a:pt x="0" y="530087"/>
                </a:lnTo>
                <a:lnTo>
                  <a:pt x="0" y="530087"/>
                </a:lnTo>
                <a:lnTo>
                  <a:pt x="39756" y="675861"/>
                </a:lnTo>
                <a:lnTo>
                  <a:pt x="119269" y="490330"/>
                </a:lnTo>
                <a:lnTo>
                  <a:pt x="145774" y="424070"/>
                </a:lnTo>
                <a:lnTo>
                  <a:pt x="225287" y="278296"/>
                </a:lnTo>
                <a:lnTo>
                  <a:pt x="331304" y="212035"/>
                </a:lnTo>
                <a:lnTo>
                  <a:pt x="437322" y="66261"/>
                </a:lnTo>
                <a:lnTo>
                  <a:pt x="424069" y="0"/>
                </a:lnTo>
                <a:lnTo>
                  <a:pt x="357809" y="132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9CFB89A-CF30-FC43-94D2-27DD22B58CDF}"/>
              </a:ext>
            </a:extLst>
          </p:cNvPr>
          <p:cNvSpPr/>
          <p:nvPr/>
        </p:nvSpPr>
        <p:spPr>
          <a:xfrm>
            <a:off x="5446643" y="2199861"/>
            <a:ext cx="755374" cy="609600"/>
          </a:xfrm>
          <a:custGeom>
            <a:avLst/>
            <a:gdLst>
              <a:gd name="connsiteX0" fmla="*/ 53009 w 755374"/>
              <a:gd name="connsiteY0" fmla="*/ 0 h 609600"/>
              <a:gd name="connsiteX1" fmla="*/ 119270 w 755374"/>
              <a:gd name="connsiteY1" fmla="*/ 198782 h 609600"/>
              <a:gd name="connsiteX2" fmla="*/ 212035 w 755374"/>
              <a:gd name="connsiteY2" fmla="*/ 318052 h 609600"/>
              <a:gd name="connsiteX3" fmla="*/ 265044 w 755374"/>
              <a:gd name="connsiteY3" fmla="*/ 384313 h 609600"/>
              <a:gd name="connsiteX4" fmla="*/ 278296 w 755374"/>
              <a:gd name="connsiteY4" fmla="*/ 450574 h 609600"/>
              <a:gd name="connsiteX5" fmla="*/ 357809 w 755374"/>
              <a:gd name="connsiteY5" fmla="*/ 530087 h 609600"/>
              <a:gd name="connsiteX6" fmla="*/ 556592 w 755374"/>
              <a:gd name="connsiteY6" fmla="*/ 410817 h 609600"/>
              <a:gd name="connsiteX7" fmla="*/ 556592 w 755374"/>
              <a:gd name="connsiteY7" fmla="*/ 410817 h 609600"/>
              <a:gd name="connsiteX8" fmla="*/ 755374 w 755374"/>
              <a:gd name="connsiteY8" fmla="*/ 251791 h 609600"/>
              <a:gd name="connsiteX9" fmla="*/ 742122 w 755374"/>
              <a:gd name="connsiteY9" fmla="*/ 437322 h 609600"/>
              <a:gd name="connsiteX10" fmla="*/ 636105 w 755374"/>
              <a:gd name="connsiteY10" fmla="*/ 530087 h 609600"/>
              <a:gd name="connsiteX11" fmla="*/ 450574 w 755374"/>
              <a:gd name="connsiteY11" fmla="*/ 609600 h 609600"/>
              <a:gd name="connsiteX12" fmla="*/ 251792 w 755374"/>
              <a:gd name="connsiteY12" fmla="*/ 609600 h 609600"/>
              <a:gd name="connsiteX13" fmla="*/ 119270 w 755374"/>
              <a:gd name="connsiteY13" fmla="*/ 490330 h 609600"/>
              <a:gd name="connsiteX14" fmla="*/ 79514 w 755374"/>
              <a:gd name="connsiteY14" fmla="*/ 318052 h 609600"/>
              <a:gd name="connsiteX15" fmla="*/ 26505 w 755374"/>
              <a:gd name="connsiteY15" fmla="*/ 159026 h 609600"/>
              <a:gd name="connsiteX16" fmla="*/ 0 w 755374"/>
              <a:gd name="connsiteY16" fmla="*/ 79513 h 609600"/>
              <a:gd name="connsiteX17" fmla="*/ 53009 w 755374"/>
              <a:gd name="connsiteY17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5374" h="609600">
                <a:moveTo>
                  <a:pt x="53009" y="0"/>
                </a:moveTo>
                <a:lnTo>
                  <a:pt x="119270" y="198782"/>
                </a:lnTo>
                <a:lnTo>
                  <a:pt x="212035" y="318052"/>
                </a:lnTo>
                <a:lnTo>
                  <a:pt x="265044" y="384313"/>
                </a:lnTo>
                <a:lnTo>
                  <a:pt x="278296" y="450574"/>
                </a:lnTo>
                <a:lnTo>
                  <a:pt x="357809" y="530087"/>
                </a:lnTo>
                <a:lnTo>
                  <a:pt x="556592" y="410817"/>
                </a:lnTo>
                <a:lnTo>
                  <a:pt x="556592" y="410817"/>
                </a:lnTo>
                <a:lnTo>
                  <a:pt x="755374" y="251791"/>
                </a:lnTo>
                <a:lnTo>
                  <a:pt x="742122" y="437322"/>
                </a:lnTo>
                <a:lnTo>
                  <a:pt x="636105" y="530087"/>
                </a:lnTo>
                <a:lnTo>
                  <a:pt x="450574" y="609600"/>
                </a:lnTo>
                <a:lnTo>
                  <a:pt x="251792" y="609600"/>
                </a:lnTo>
                <a:lnTo>
                  <a:pt x="119270" y="490330"/>
                </a:lnTo>
                <a:lnTo>
                  <a:pt x="79514" y="318052"/>
                </a:lnTo>
                <a:lnTo>
                  <a:pt x="26505" y="159026"/>
                </a:lnTo>
                <a:lnTo>
                  <a:pt x="0" y="79513"/>
                </a:lnTo>
                <a:lnTo>
                  <a:pt x="53009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B17C362-268B-DB47-9928-6F7ACF29FA2E}"/>
              </a:ext>
            </a:extLst>
          </p:cNvPr>
          <p:cNvSpPr/>
          <p:nvPr/>
        </p:nvSpPr>
        <p:spPr>
          <a:xfrm>
            <a:off x="5512904" y="3591339"/>
            <a:ext cx="689113" cy="543339"/>
          </a:xfrm>
          <a:custGeom>
            <a:avLst/>
            <a:gdLst>
              <a:gd name="connsiteX0" fmla="*/ 689113 w 689113"/>
              <a:gd name="connsiteY0" fmla="*/ 212035 h 543339"/>
              <a:gd name="connsiteX1" fmla="*/ 689113 w 689113"/>
              <a:gd name="connsiteY1" fmla="*/ 212035 h 543339"/>
              <a:gd name="connsiteX2" fmla="*/ 583096 w 689113"/>
              <a:gd name="connsiteY2" fmla="*/ 39757 h 543339"/>
              <a:gd name="connsiteX3" fmla="*/ 450574 w 689113"/>
              <a:gd name="connsiteY3" fmla="*/ 13252 h 543339"/>
              <a:gd name="connsiteX4" fmla="*/ 318053 w 689113"/>
              <a:gd name="connsiteY4" fmla="*/ 0 h 543339"/>
              <a:gd name="connsiteX5" fmla="*/ 185531 w 689113"/>
              <a:gd name="connsiteY5" fmla="*/ 53009 h 543339"/>
              <a:gd name="connsiteX6" fmla="*/ 185531 w 689113"/>
              <a:gd name="connsiteY6" fmla="*/ 53009 h 543339"/>
              <a:gd name="connsiteX7" fmla="*/ 26505 w 689113"/>
              <a:gd name="connsiteY7" fmla="*/ 212035 h 543339"/>
              <a:gd name="connsiteX8" fmla="*/ 13253 w 689113"/>
              <a:gd name="connsiteY8" fmla="*/ 344557 h 543339"/>
              <a:gd name="connsiteX9" fmla="*/ 0 w 689113"/>
              <a:gd name="connsiteY9" fmla="*/ 543339 h 543339"/>
              <a:gd name="connsiteX10" fmla="*/ 0 w 689113"/>
              <a:gd name="connsiteY10" fmla="*/ 543339 h 543339"/>
              <a:gd name="connsiteX11" fmla="*/ 0 w 689113"/>
              <a:gd name="connsiteY11" fmla="*/ 543339 h 543339"/>
              <a:gd name="connsiteX12" fmla="*/ 92766 w 689113"/>
              <a:gd name="connsiteY12" fmla="*/ 344557 h 543339"/>
              <a:gd name="connsiteX13" fmla="*/ 145774 w 689113"/>
              <a:gd name="connsiteY13" fmla="*/ 238539 h 543339"/>
              <a:gd name="connsiteX14" fmla="*/ 238539 w 689113"/>
              <a:gd name="connsiteY14" fmla="*/ 159026 h 543339"/>
              <a:gd name="connsiteX15" fmla="*/ 424070 w 689113"/>
              <a:gd name="connsiteY15" fmla="*/ 92765 h 543339"/>
              <a:gd name="connsiteX16" fmla="*/ 556592 w 689113"/>
              <a:gd name="connsiteY16" fmla="*/ 145774 h 543339"/>
              <a:gd name="connsiteX17" fmla="*/ 622853 w 689113"/>
              <a:gd name="connsiteY17" fmla="*/ 172278 h 543339"/>
              <a:gd name="connsiteX18" fmla="*/ 689113 w 689113"/>
              <a:gd name="connsiteY18" fmla="*/ 212035 h 54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89113" h="543339">
                <a:moveTo>
                  <a:pt x="689113" y="212035"/>
                </a:moveTo>
                <a:lnTo>
                  <a:pt x="689113" y="212035"/>
                </a:lnTo>
                <a:lnTo>
                  <a:pt x="583096" y="39757"/>
                </a:lnTo>
                <a:lnTo>
                  <a:pt x="450574" y="13252"/>
                </a:lnTo>
                <a:lnTo>
                  <a:pt x="318053" y="0"/>
                </a:lnTo>
                <a:lnTo>
                  <a:pt x="185531" y="53009"/>
                </a:lnTo>
                <a:lnTo>
                  <a:pt x="185531" y="53009"/>
                </a:lnTo>
                <a:lnTo>
                  <a:pt x="26505" y="212035"/>
                </a:lnTo>
                <a:lnTo>
                  <a:pt x="13253" y="344557"/>
                </a:lnTo>
                <a:lnTo>
                  <a:pt x="0" y="543339"/>
                </a:lnTo>
                <a:lnTo>
                  <a:pt x="0" y="543339"/>
                </a:lnTo>
                <a:lnTo>
                  <a:pt x="0" y="543339"/>
                </a:lnTo>
                <a:lnTo>
                  <a:pt x="92766" y="344557"/>
                </a:lnTo>
                <a:lnTo>
                  <a:pt x="145774" y="238539"/>
                </a:lnTo>
                <a:lnTo>
                  <a:pt x="238539" y="159026"/>
                </a:lnTo>
                <a:lnTo>
                  <a:pt x="424070" y="92765"/>
                </a:lnTo>
                <a:lnTo>
                  <a:pt x="556592" y="145774"/>
                </a:lnTo>
                <a:lnTo>
                  <a:pt x="622853" y="172278"/>
                </a:lnTo>
                <a:lnTo>
                  <a:pt x="689113" y="212035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48784A8-8B35-2347-8844-6E8A33CAE838}"/>
              </a:ext>
            </a:extLst>
          </p:cNvPr>
          <p:cNvSpPr/>
          <p:nvPr/>
        </p:nvSpPr>
        <p:spPr>
          <a:xfrm>
            <a:off x="4174435" y="2080590"/>
            <a:ext cx="278295" cy="1749287"/>
          </a:xfrm>
          <a:custGeom>
            <a:avLst/>
            <a:gdLst>
              <a:gd name="connsiteX0" fmla="*/ 0 w 278295"/>
              <a:gd name="connsiteY0" fmla="*/ 0 h 1749287"/>
              <a:gd name="connsiteX1" fmla="*/ 212035 w 278295"/>
              <a:gd name="connsiteY1" fmla="*/ 384313 h 1749287"/>
              <a:gd name="connsiteX2" fmla="*/ 278295 w 278295"/>
              <a:gd name="connsiteY2" fmla="*/ 649356 h 1749287"/>
              <a:gd name="connsiteX3" fmla="*/ 251791 w 278295"/>
              <a:gd name="connsiteY3" fmla="*/ 874643 h 1749287"/>
              <a:gd name="connsiteX4" fmla="*/ 251791 w 278295"/>
              <a:gd name="connsiteY4" fmla="*/ 1113182 h 1749287"/>
              <a:gd name="connsiteX5" fmla="*/ 238539 w 278295"/>
              <a:gd name="connsiteY5" fmla="*/ 1285461 h 1749287"/>
              <a:gd name="connsiteX6" fmla="*/ 238539 w 278295"/>
              <a:gd name="connsiteY6" fmla="*/ 1417982 h 1749287"/>
              <a:gd name="connsiteX7" fmla="*/ 198782 w 278295"/>
              <a:gd name="connsiteY7" fmla="*/ 1616765 h 1749287"/>
              <a:gd name="connsiteX8" fmla="*/ 79513 w 278295"/>
              <a:gd name="connsiteY8" fmla="*/ 1749287 h 1749287"/>
              <a:gd name="connsiteX9" fmla="*/ 79513 w 278295"/>
              <a:gd name="connsiteY9" fmla="*/ 1577008 h 1749287"/>
              <a:gd name="connsiteX10" fmla="*/ 106017 w 278295"/>
              <a:gd name="connsiteY10" fmla="*/ 1404730 h 1749287"/>
              <a:gd name="connsiteX11" fmla="*/ 159026 w 278295"/>
              <a:gd name="connsiteY11" fmla="*/ 1179443 h 1749287"/>
              <a:gd name="connsiteX12" fmla="*/ 172278 w 278295"/>
              <a:gd name="connsiteY12" fmla="*/ 1007165 h 1749287"/>
              <a:gd name="connsiteX13" fmla="*/ 198782 w 278295"/>
              <a:gd name="connsiteY13" fmla="*/ 834887 h 1749287"/>
              <a:gd name="connsiteX14" fmla="*/ 198782 w 278295"/>
              <a:gd name="connsiteY14" fmla="*/ 596347 h 1749287"/>
              <a:gd name="connsiteX15" fmla="*/ 198782 w 278295"/>
              <a:gd name="connsiteY15" fmla="*/ 450574 h 1749287"/>
              <a:gd name="connsiteX16" fmla="*/ 172278 w 278295"/>
              <a:gd name="connsiteY16" fmla="*/ 331304 h 1749287"/>
              <a:gd name="connsiteX17" fmla="*/ 132522 w 278295"/>
              <a:gd name="connsiteY17" fmla="*/ 291547 h 1749287"/>
              <a:gd name="connsiteX18" fmla="*/ 132522 w 278295"/>
              <a:gd name="connsiteY18" fmla="*/ 291547 h 1749287"/>
              <a:gd name="connsiteX19" fmla="*/ 53008 w 278295"/>
              <a:gd name="connsiteY19" fmla="*/ 119269 h 1749287"/>
              <a:gd name="connsiteX20" fmla="*/ 0 w 278295"/>
              <a:gd name="connsiteY20" fmla="*/ 0 h 17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8295" h="1749287">
                <a:moveTo>
                  <a:pt x="0" y="0"/>
                </a:moveTo>
                <a:lnTo>
                  <a:pt x="212035" y="384313"/>
                </a:lnTo>
                <a:lnTo>
                  <a:pt x="278295" y="649356"/>
                </a:lnTo>
                <a:lnTo>
                  <a:pt x="251791" y="874643"/>
                </a:lnTo>
                <a:lnTo>
                  <a:pt x="251791" y="1113182"/>
                </a:lnTo>
                <a:lnTo>
                  <a:pt x="238539" y="1285461"/>
                </a:lnTo>
                <a:lnTo>
                  <a:pt x="238539" y="1417982"/>
                </a:lnTo>
                <a:lnTo>
                  <a:pt x="198782" y="1616765"/>
                </a:lnTo>
                <a:lnTo>
                  <a:pt x="79513" y="1749287"/>
                </a:lnTo>
                <a:lnTo>
                  <a:pt x="79513" y="1577008"/>
                </a:lnTo>
                <a:lnTo>
                  <a:pt x="106017" y="1404730"/>
                </a:lnTo>
                <a:lnTo>
                  <a:pt x="159026" y="1179443"/>
                </a:lnTo>
                <a:lnTo>
                  <a:pt x="172278" y="1007165"/>
                </a:lnTo>
                <a:lnTo>
                  <a:pt x="198782" y="834887"/>
                </a:lnTo>
                <a:lnTo>
                  <a:pt x="198782" y="596347"/>
                </a:lnTo>
                <a:lnTo>
                  <a:pt x="198782" y="450574"/>
                </a:lnTo>
                <a:cubicBezTo>
                  <a:pt x="189947" y="410817"/>
                  <a:pt x="189131" y="368380"/>
                  <a:pt x="172278" y="331304"/>
                </a:cubicBezTo>
                <a:cubicBezTo>
                  <a:pt x="128846" y="235753"/>
                  <a:pt x="132522" y="339199"/>
                  <a:pt x="132522" y="291547"/>
                </a:cubicBezTo>
                <a:lnTo>
                  <a:pt x="132522" y="291547"/>
                </a:lnTo>
                <a:lnTo>
                  <a:pt x="53008" y="119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3370E7-86E7-9A43-AEB4-4F9E959527FA}"/>
              </a:ext>
            </a:extLst>
          </p:cNvPr>
          <p:cNvCxnSpPr/>
          <p:nvPr/>
        </p:nvCxnSpPr>
        <p:spPr>
          <a:xfrm flipH="1">
            <a:off x="861391" y="304800"/>
            <a:ext cx="251792" cy="1669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980FBB-2928-E341-AA94-20FFEDD9DD04}"/>
              </a:ext>
            </a:extLst>
          </p:cNvPr>
          <p:cNvCxnSpPr/>
          <p:nvPr/>
        </p:nvCxnSpPr>
        <p:spPr>
          <a:xfrm flipH="1">
            <a:off x="861391" y="3929269"/>
            <a:ext cx="251792" cy="1669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E4370E-E48D-B345-B811-021374294D9D}"/>
              </a:ext>
            </a:extLst>
          </p:cNvPr>
          <p:cNvCxnSpPr>
            <a:cxnSpLocks/>
          </p:cNvCxnSpPr>
          <p:nvPr/>
        </p:nvCxnSpPr>
        <p:spPr>
          <a:xfrm>
            <a:off x="861391" y="2117034"/>
            <a:ext cx="245166" cy="1633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895A4D-12CA-4B4D-926A-E62A7AEEC66C}"/>
              </a:ext>
            </a:extLst>
          </p:cNvPr>
          <p:cNvCxnSpPr>
            <a:cxnSpLocks/>
          </p:cNvCxnSpPr>
          <p:nvPr/>
        </p:nvCxnSpPr>
        <p:spPr>
          <a:xfrm>
            <a:off x="887896" y="5705060"/>
            <a:ext cx="265043" cy="11529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C317E1C-23B5-564B-A701-F3DCDA7F8AA0}"/>
              </a:ext>
            </a:extLst>
          </p:cNvPr>
          <p:cNvSpPr/>
          <p:nvPr/>
        </p:nvSpPr>
        <p:spPr>
          <a:xfrm>
            <a:off x="2716696" y="278296"/>
            <a:ext cx="1537252" cy="6361043"/>
          </a:xfrm>
          <a:custGeom>
            <a:avLst/>
            <a:gdLst>
              <a:gd name="connsiteX0" fmla="*/ 39756 w 1537252"/>
              <a:gd name="connsiteY0" fmla="*/ 0 h 6361043"/>
              <a:gd name="connsiteX1" fmla="*/ 26504 w 1537252"/>
              <a:gd name="connsiteY1" fmla="*/ 92765 h 6361043"/>
              <a:gd name="connsiteX2" fmla="*/ 13252 w 1537252"/>
              <a:gd name="connsiteY2" fmla="*/ 132521 h 6361043"/>
              <a:gd name="connsiteX3" fmla="*/ 0 w 1537252"/>
              <a:gd name="connsiteY3" fmla="*/ 185530 h 6361043"/>
              <a:gd name="connsiteX4" fmla="*/ 13252 w 1537252"/>
              <a:gd name="connsiteY4" fmla="*/ 702365 h 6361043"/>
              <a:gd name="connsiteX5" fmla="*/ 39756 w 1537252"/>
              <a:gd name="connsiteY5" fmla="*/ 821634 h 6361043"/>
              <a:gd name="connsiteX6" fmla="*/ 53008 w 1537252"/>
              <a:gd name="connsiteY6" fmla="*/ 861391 h 6361043"/>
              <a:gd name="connsiteX7" fmla="*/ 66261 w 1537252"/>
              <a:gd name="connsiteY7" fmla="*/ 927652 h 6361043"/>
              <a:gd name="connsiteX8" fmla="*/ 92765 w 1537252"/>
              <a:gd name="connsiteY8" fmla="*/ 1179443 h 6361043"/>
              <a:gd name="connsiteX9" fmla="*/ 106017 w 1537252"/>
              <a:gd name="connsiteY9" fmla="*/ 1245704 h 6361043"/>
              <a:gd name="connsiteX10" fmla="*/ 132521 w 1537252"/>
              <a:gd name="connsiteY10" fmla="*/ 1524000 h 6361043"/>
              <a:gd name="connsiteX11" fmla="*/ 185530 w 1537252"/>
              <a:gd name="connsiteY11" fmla="*/ 1643269 h 6361043"/>
              <a:gd name="connsiteX12" fmla="*/ 238539 w 1537252"/>
              <a:gd name="connsiteY12" fmla="*/ 1696278 h 6361043"/>
              <a:gd name="connsiteX13" fmla="*/ 278295 w 1537252"/>
              <a:gd name="connsiteY13" fmla="*/ 1709530 h 6361043"/>
              <a:gd name="connsiteX14" fmla="*/ 304800 w 1537252"/>
              <a:gd name="connsiteY14" fmla="*/ 1736034 h 6361043"/>
              <a:gd name="connsiteX15" fmla="*/ 424069 w 1537252"/>
              <a:gd name="connsiteY15" fmla="*/ 1775791 h 6361043"/>
              <a:gd name="connsiteX16" fmla="*/ 503582 w 1537252"/>
              <a:gd name="connsiteY16" fmla="*/ 1802295 h 6361043"/>
              <a:gd name="connsiteX17" fmla="*/ 543339 w 1537252"/>
              <a:gd name="connsiteY17" fmla="*/ 1815547 h 6361043"/>
              <a:gd name="connsiteX18" fmla="*/ 715617 w 1537252"/>
              <a:gd name="connsiteY18" fmla="*/ 1842052 h 6361043"/>
              <a:gd name="connsiteX19" fmla="*/ 927652 w 1537252"/>
              <a:gd name="connsiteY19" fmla="*/ 1855304 h 6361043"/>
              <a:gd name="connsiteX20" fmla="*/ 1007165 w 1537252"/>
              <a:gd name="connsiteY20" fmla="*/ 1881808 h 6361043"/>
              <a:gd name="connsiteX21" fmla="*/ 1073426 w 1537252"/>
              <a:gd name="connsiteY21" fmla="*/ 1921565 h 6361043"/>
              <a:gd name="connsiteX22" fmla="*/ 1139687 w 1537252"/>
              <a:gd name="connsiteY22" fmla="*/ 1974574 h 6361043"/>
              <a:gd name="connsiteX23" fmla="*/ 1166191 w 1537252"/>
              <a:gd name="connsiteY23" fmla="*/ 2014330 h 6361043"/>
              <a:gd name="connsiteX24" fmla="*/ 1205947 w 1537252"/>
              <a:gd name="connsiteY24" fmla="*/ 2027582 h 6361043"/>
              <a:gd name="connsiteX25" fmla="*/ 1232452 w 1537252"/>
              <a:gd name="connsiteY25" fmla="*/ 2054087 h 6361043"/>
              <a:gd name="connsiteX26" fmla="*/ 1311965 w 1537252"/>
              <a:gd name="connsiteY26" fmla="*/ 2146852 h 6361043"/>
              <a:gd name="connsiteX27" fmla="*/ 1378226 w 1537252"/>
              <a:gd name="connsiteY27" fmla="*/ 2199861 h 6361043"/>
              <a:gd name="connsiteX28" fmla="*/ 1457739 w 1537252"/>
              <a:gd name="connsiteY28" fmla="*/ 2305878 h 6361043"/>
              <a:gd name="connsiteX29" fmla="*/ 1497495 w 1537252"/>
              <a:gd name="connsiteY29" fmla="*/ 2425147 h 6361043"/>
              <a:gd name="connsiteX30" fmla="*/ 1510747 w 1537252"/>
              <a:gd name="connsiteY30" fmla="*/ 2464904 h 6361043"/>
              <a:gd name="connsiteX31" fmla="*/ 1537252 w 1537252"/>
              <a:gd name="connsiteY31" fmla="*/ 2570921 h 6361043"/>
              <a:gd name="connsiteX32" fmla="*/ 1524000 w 1537252"/>
              <a:gd name="connsiteY32" fmla="*/ 3087756 h 6361043"/>
              <a:gd name="connsiteX33" fmla="*/ 1484243 w 1537252"/>
              <a:gd name="connsiteY33" fmla="*/ 3260034 h 6361043"/>
              <a:gd name="connsiteX34" fmla="*/ 1457739 w 1537252"/>
              <a:gd name="connsiteY34" fmla="*/ 3352800 h 6361043"/>
              <a:gd name="connsiteX35" fmla="*/ 1404730 w 1537252"/>
              <a:gd name="connsiteY35" fmla="*/ 3419061 h 6361043"/>
              <a:gd name="connsiteX36" fmla="*/ 1391478 w 1537252"/>
              <a:gd name="connsiteY36" fmla="*/ 3458817 h 6361043"/>
              <a:gd name="connsiteX37" fmla="*/ 1351721 w 1537252"/>
              <a:gd name="connsiteY37" fmla="*/ 3485321 h 6361043"/>
              <a:gd name="connsiteX38" fmla="*/ 1325217 w 1537252"/>
              <a:gd name="connsiteY38" fmla="*/ 3511826 h 6361043"/>
              <a:gd name="connsiteX39" fmla="*/ 1298713 w 1537252"/>
              <a:gd name="connsiteY39" fmla="*/ 3551582 h 6361043"/>
              <a:gd name="connsiteX40" fmla="*/ 1232452 w 1537252"/>
              <a:gd name="connsiteY40" fmla="*/ 3604591 h 6361043"/>
              <a:gd name="connsiteX41" fmla="*/ 1205947 w 1537252"/>
              <a:gd name="connsiteY41" fmla="*/ 3631095 h 6361043"/>
              <a:gd name="connsiteX42" fmla="*/ 1126434 w 1537252"/>
              <a:gd name="connsiteY42" fmla="*/ 3670852 h 6361043"/>
              <a:gd name="connsiteX43" fmla="*/ 1086678 w 1537252"/>
              <a:gd name="connsiteY43" fmla="*/ 3697356 h 6361043"/>
              <a:gd name="connsiteX44" fmla="*/ 1033669 w 1537252"/>
              <a:gd name="connsiteY44" fmla="*/ 3750365 h 6361043"/>
              <a:gd name="connsiteX45" fmla="*/ 993913 w 1537252"/>
              <a:gd name="connsiteY45" fmla="*/ 3776869 h 6361043"/>
              <a:gd name="connsiteX46" fmla="*/ 967408 w 1537252"/>
              <a:gd name="connsiteY46" fmla="*/ 3803374 h 6361043"/>
              <a:gd name="connsiteX47" fmla="*/ 940904 w 1537252"/>
              <a:gd name="connsiteY47" fmla="*/ 3843130 h 6361043"/>
              <a:gd name="connsiteX48" fmla="*/ 901147 w 1537252"/>
              <a:gd name="connsiteY48" fmla="*/ 3856382 h 6361043"/>
              <a:gd name="connsiteX49" fmla="*/ 795130 w 1537252"/>
              <a:gd name="connsiteY49" fmla="*/ 3909391 h 6361043"/>
              <a:gd name="connsiteX50" fmla="*/ 755374 w 1537252"/>
              <a:gd name="connsiteY50" fmla="*/ 3922643 h 6361043"/>
              <a:gd name="connsiteX51" fmla="*/ 689113 w 1537252"/>
              <a:gd name="connsiteY51" fmla="*/ 3962400 h 6361043"/>
              <a:gd name="connsiteX52" fmla="*/ 662608 w 1537252"/>
              <a:gd name="connsiteY52" fmla="*/ 3988904 h 6361043"/>
              <a:gd name="connsiteX53" fmla="*/ 583095 w 1537252"/>
              <a:gd name="connsiteY53" fmla="*/ 4015408 h 6361043"/>
              <a:gd name="connsiteX54" fmla="*/ 543339 w 1537252"/>
              <a:gd name="connsiteY54" fmla="*/ 4028661 h 6361043"/>
              <a:gd name="connsiteX55" fmla="*/ 503582 w 1537252"/>
              <a:gd name="connsiteY55" fmla="*/ 4041913 h 6361043"/>
              <a:gd name="connsiteX56" fmla="*/ 463826 w 1537252"/>
              <a:gd name="connsiteY56" fmla="*/ 4068417 h 6361043"/>
              <a:gd name="connsiteX57" fmla="*/ 410817 w 1537252"/>
              <a:gd name="connsiteY57" fmla="*/ 4121426 h 6361043"/>
              <a:gd name="connsiteX58" fmla="*/ 344556 w 1537252"/>
              <a:gd name="connsiteY58" fmla="*/ 4174434 h 6361043"/>
              <a:gd name="connsiteX59" fmla="*/ 304800 w 1537252"/>
              <a:gd name="connsiteY59" fmla="*/ 4253947 h 6361043"/>
              <a:gd name="connsiteX60" fmla="*/ 265043 w 1537252"/>
              <a:gd name="connsiteY60" fmla="*/ 4333461 h 6361043"/>
              <a:gd name="connsiteX61" fmla="*/ 251791 w 1537252"/>
              <a:gd name="connsiteY61" fmla="*/ 4386469 h 6361043"/>
              <a:gd name="connsiteX62" fmla="*/ 238539 w 1537252"/>
              <a:gd name="connsiteY62" fmla="*/ 4505739 h 6361043"/>
              <a:gd name="connsiteX63" fmla="*/ 225287 w 1537252"/>
              <a:gd name="connsiteY63" fmla="*/ 4598504 h 6361043"/>
              <a:gd name="connsiteX64" fmla="*/ 265043 w 1537252"/>
              <a:gd name="connsiteY64" fmla="*/ 4916556 h 6361043"/>
              <a:gd name="connsiteX65" fmla="*/ 304800 w 1537252"/>
              <a:gd name="connsiteY65" fmla="*/ 4982817 h 6361043"/>
              <a:gd name="connsiteX66" fmla="*/ 331304 w 1537252"/>
              <a:gd name="connsiteY66" fmla="*/ 5062330 h 6361043"/>
              <a:gd name="connsiteX67" fmla="*/ 344556 w 1537252"/>
              <a:gd name="connsiteY67" fmla="*/ 5115339 h 6361043"/>
              <a:gd name="connsiteX68" fmla="*/ 371061 w 1537252"/>
              <a:gd name="connsiteY68" fmla="*/ 5234608 h 6361043"/>
              <a:gd name="connsiteX69" fmla="*/ 384313 w 1537252"/>
              <a:gd name="connsiteY69" fmla="*/ 5274365 h 6361043"/>
              <a:gd name="connsiteX70" fmla="*/ 397565 w 1537252"/>
              <a:gd name="connsiteY70" fmla="*/ 5420139 h 6361043"/>
              <a:gd name="connsiteX71" fmla="*/ 437321 w 1537252"/>
              <a:gd name="connsiteY71" fmla="*/ 5605669 h 6361043"/>
              <a:gd name="connsiteX72" fmla="*/ 450574 w 1537252"/>
              <a:gd name="connsiteY72" fmla="*/ 5658678 h 6361043"/>
              <a:gd name="connsiteX73" fmla="*/ 477078 w 1537252"/>
              <a:gd name="connsiteY73" fmla="*/ 5791200 h 6361043"/>
              <a:gd name="connsiteX74" fmla="*/ 490330 w 1537252"/>
              <a:gd name="connsiteY74" fmla="*/ 5936974 h 6361043"/>
              <a:gd name="connsiteX75" fmla="*/ 503582 w 1537252"/>
              <a:gd name="connsiteY75" fmla="*/ 6029739 h 6361043"/>
              <a:gd name="connsiteX76" fmla="*/ 530087 w 1537252"/>
              <a:gd name="connsiteY76" fmla="*/ 6361043 h 636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537252" h="6361043">
                <a:moveTo>
                  <a:pt x="39756" y="0"/>
                </a:moveTo>
                <a:cubicBezTo>
                  <a:pt x="35339" y="30922"/>
                  <a:pt x="32630" y="62136"/>
                  <a:pt x="26504" y="92765"/>
                </a:cubicBezTo>
                <a:cubicBezTo>
                  <a:pt x="23765" y="106463"/>
                  <a:pt x="17089" y="119090"/>
                  <a:pt x="13252" y="132521"/>
                </a:cubicBezTo>
                <a:cubicBezTo>
                  <a:pt x="8248" y="150034"/>
                  <a:pt x="4417" y="167860"/>
                  <a:pt x="0" y="185530"/>
                </a:cubicBezTo>
                <a:cubicBezTo>
                  <a:pt x="4417" y="357808"/>
                  <a:pt x="5427" y="530208"/>
                  <a:pt x="13252" y="702365"/>
                </a:cubicBezTo>
                <a:cubicBezTo>
                  <a:pt x="13991" y="718615"/>
                  <a:pt x="34047" y="801654"/>
                  <a:pt x="39756" y="821634"/>
                </a:cubicBezTo>
                <a:cubicBezTo>
                  <a:pt x="43594" y="835066"/>
                  <a:pt x="49620" y="847839"/>
                  <a:pt x="53008" y="861391"/>
                </a:cubicBezTo>
                <a:cubicBezTo>
                  <a:pt x="58471" y="883243"/>
                  <a:pt x="61843" y="905565"/>
                  <a:pt x="66261" y="927652"/>
                </a:cubicBezTo>
                <a:cubicBezTo>
                  <a:pt x="73922" y="1011924"/>
                  <a:pt x="79896" y="1095791"/>
                  <a:pt x="92765" y="1179443"/>
                </a:cubicBezTo>
                <a:cubicBezTo>
                  <a:pt x="96190" y="1201705"/>
                  <a:pt x="101600" y="1223617"/>
                  <a:pt x="106017" y="1245704"/>
                </a:cubicBezTo>
                <a:cubicBezTo>
                  <a:pt x="113992" y="1381279"/>
                  <a:pt x="102561" y="1424135"/>
                  <a:pt x="132521" y="1524000"/>
                </a:cubicBezTo>
                <a:cubicBezTo>
                  <a:pt x="147874" y="1575177"/>
                  <a:pt x="152757" y="1605034"/>
                  <a:pt x="185530" y="1643269"/>
                </a:cubicBezTo>
                <a:cubicBezTo>
                  <a:pt x="201792" y="1662242"/>
                  <a:pt x="214833" y="1688376"/>
                  <a:pt x="238539" y="1696278"/>
                </a:cubicBezTo>
                <a:lnTo>
                  <a:pt x="278295" y="1709530"/>
                </a:lnTo>
                <a:cubicBezTo>
                  <a:pt x="287130" y="1718365"/>
                  <a:pt x="293625" y="1730446"/>
                  <a:pt x="304800" y="1736034"/>
                </a:cubicBezTo>
                <a:cubicBezTo>
                  <a:pt x="304804" y="1736036"/>
                  <a:pt x="404189" y="1769164"/>
                  <a:pt x="424069" y="1775791"/>
                </a:cubicBezTo>
                <a:lnTo>
                  <a:pt x="503582" y="1802295"/>
                </a:lnTo>
                <a:cubicBezTo>
                  <a:pt x="516834" y="1806712"/>
                  <a:pt x="529641" y="1812807"/>
                  <a:pt x="543339" y="1815547"/>
                </a:cubicBezTo>
                <a:cubicBezTo>
                  <a:pt x="615530" y="1829986"/>
                  <a:pt x="633090" y="1835175"/>
                  <a:pt x="715617" y="1842052"/>
                </a:cubicBezTo>
                <a:cubicBezTo>
                  <a:pt x="786189" y="1847933"/>
                  <a:pt x="856974" y="1850887"/>
                  <a:pt x="927652" y="1855304"/>
                </a:cubicBezTo>
                <a:cubicBezTo>
                  <a:pt x="954156" y="1864139"/>
                  <a:pt x="987410" y="1862052"/>
                  <a:pt x="1007165" y="1881808"/>
                </a:cubicBezTo>
                <a:cubicBezTo>
                  <a:pt x="1043546" y="1918191"/>
                  <a:pt x="1021816" y="1904362"/>
                  <a:pt x="1073426" y="1921565"/>
                </a:cubicBezTo>
                <a:cubicBezTo>
                  <a:pt x="1102946" y="1941245"/>
                  <a:pt x="1118106" y="1947597"/>
                  <a:pt x="1139687" y="1974574"/>
                </a:cubicBezTo>
                <a:cubicBezTo>
                  <a:pt x="1149636" y="1987011"/>
                  <a:pt x="1153754" y="2004381"/>
                  <a:pt x="1166191" y="2014330"/>
                </a:cubicBezTo>
                <a:cubicBezTo>
                  <a:pt x="1177099" y="2023056"/>
                  <a:pt x="1192695" y="2023165"/>
                  <a:pt x="1205947" y="2027582"/>
                </a:cubicBezTo>
                <a:cubicBezTo>
                  <a:pt x="1214782" y="2036417"/>
                  <a:pt x="1224647" y="2044330"/>
                  <a:pt x="1232452" y="2054087"/>
                </a:cubicBezTo>
                <a:cubicBezTo>
                  <a:pt x="1266709" y="2096908"/>
                  <a:pt x="1257278" y="2110394"/>
                  <a:pt x="1311965" y="2146852"/>
                </a:cubicBezTo>
                <a:cubicBezTo>
                  <a:pt x="1338046" y="2164239"/>
                  <a:pt x="1359343" y="2174683"/>
                  <a:pt x="1378226" y="2199861"/>
                </a:cubicBezTo>
                <a:cubicBezTo>
                  <a:pt x="1468132" y="2319736"/>
                  <a:pt x="1396955" y="2245096"/>
                  <a:pt x="1457739" y="2305878"/>
                </a:cubicBezTo>
                <a:lnTo>
                  <a:pt x="1497495" y="2425147"/>
                </a:lnTo>
                <a:cubicBezTo>
                  <a:pt x="1501912" y="2438399"/>
                  <a:pt x="1507359" y="2451352"/>
                  <a:pt x="1510747" y="2464904"/>
                </a:cubicBezTo>
                <a:lnTo>
                  <a:pt x="1537252" y="2570921"/>
                </a:lnTo>
                <a:cubicBezTo>
                  <a:pt x="1532835" y="2743199"/>
                  <a:pt x="1531486" y="2915584"/>
                  <a:pt x="1524000" y="3087756"/>
                </a:cubicBezTo>
                <a:cubicBezTo>
                  <a:pt x="1519143" y="3199466"/>
                  <a:pt x="1509581" y="3158681"/>
                  <a:pt x="1484243" y="3260034"/>
                </a:cubicBezTo>
                <a:cubicBezTo>
                  <a:pt x="1479998" y="3277016"/>
                  <a:pt x="1467244" y="3333790"/>
                  <a:pt x="1457739" y="3352800"/>
                </a:cubicBezTo>
                <a:cubicBezTo>
                  <a:pt x="1441023" y="3386231"/>
                  <a:pt x="1429380" y="3394410"/>
                  <a:pt x="1404730" y="3419061"/>
                </a:cubicBezTo>
                <a:cubicBezTo>
                  <a:pt x="1400313" y="3432313"/>
                  <a:pt x="1400204" y="3447909"/>
                  <a:pt x="1391478" y="3458817"/>
                </a:cubicBezTo>
                <a:cubicBezTo>
                  <a:pt x="1381528" y="3471254"/>
                  <a:pt x="1364158" y="3475371"/>
                  <a:pt x="1351721" y="3485321"/>
                </a:cubicBezTo>
                <a:cubicBezTo>
                  <a:pt x="1341965" y="3493126"/>
                  <a:pt x="1333022" y="3502070"/>
                  <a:pt x="1325217" y="3511826"/>
                </a:cubicBezTo>
                <a:cubicBezTo>
                  <a:pt x="1315268" y="3524263"/>
                  <a:pt x="1308662" y="3539145"/>
                  <a:pt x="1298713" y="3551582"/>
                </a:cubicBezTo>
                <a:cubicBezTo>
                  <a:pt x="1270271" y="3587135"/>
                  <a:pt x="1270718" y="3573979"/>
                  <a:pt x="1232452" y="3604591"/>
                </a:cubicBezTo>
                <a:cubicBezTo>
                  <a:pt x="1222696" y="3612396"/>
                  <a:pt x="1215703" y="3623290"/>
                  <a:pt x="1205947" y="3631095"/>
                </a:cubicBezTo>
                <a:cubicBezTo>
                  <a:pt x="1169245" y="3660457"/>
                  <a:pt x="1168428" y="3656854"/>
                  <a:pt x="1126434" y="3670852"/>
                </a:cubicBezTo>
                <a:cubicBezTo>
                  <a:pt x="1113182" y="3679687"/>
                  <a:pt x="1098771" y="3686991"/>
                  <a:pt x="1086678" y="3697356"/>
                </a:cubicBezTo>
                <a:cubicBezTo>
                  <a:pt x="1067705" y="3713618"/>
                  <a:pt x="1054461" y="3736504"/>
                  <a:pt x="1033669" y="3750365"/>
                </a:cubicBezTo>
                <a:cubicBezTo>
                  <a:pt x="1020417" y="3759200"/>
                  <a:pt x="1006350" y="3766920"/>
                  <a:pt x="993913" y="3776869"/>
                </a:cubicBezTo>
                <a:cubicBezTo>
                  <a:pt x="984156" y="3784674"/>
                  <a:pt x="975213" y="3793617"/>
                  <a:pt x="967408" y="3803374"/>
                </a:cubicBezTo>
                <a:cubicBezTo>
                  <a:pt x="957459" y="3815811"/>
                  <a:pt x="953341" y="3833181"/>
                  <a:pt x="940904" y="3843130"/>
                </a:cubicBezTo>
                <a:cubicBezTo>
                  <a:pt x="929996" y="3851856"/>
                  <a:pt x="914399" y="3851965"/>
                  <a:pt x="901147" y="3856382"/>
                </a:cubicBezTo>
                <a:cubicBezTo>
                  <a:pt x="854888" y="3902643"/>
                  <a:pt x="886496" y="3878936"/>
                  <a:pt x="795130" y="3909391"/>
                </a:cubicBezTo>
                <a:lnTo>
                  <a:pt x="755374" y="3922643"/>
                </a:lnTo>
                <a:cubicBezTo>
                  <a:pt x="688216" y="3989798"/>
                  <a:pt x="775129" y="3910790"/>
                  <a:pt x="689113" y="3962400"/>
                </a:cubicBezTo>
                <a:cubicBezTo>
                  <a:pt x="678399" y="3968828"/>
                  <a:pt x="673783" y="3983316"/>
                  <a:pt x="662608" y="3988904"/>
                </a:cubicBezTo>
                <a:cubicBezTo>
                  <a:pt x="637619" y="4001398"/>
                  <a:pt x="609599" y="4006573"/>
                  <a:pt x="583095" y="4015408"/>
                </a:cubicBezTo>
                <a:lnTo>
                  <a:pt x="543339" y="4028661"/>
                </a:lnTo>
                <a:lnTo>
                  <a:pt x="503582" y="4041913"/>
                </a:lnTo>
                <a:cubicBezTo>
                  <a:pt x="490330" y="4050748"/>
                  <a:pt x="475919" y="4058052"/>
                  <a:pt x="463826" y="4068417"/>
                </a:cubicBezTo>
                <a:cubicBezTo>
                  <a:pt x="444853" y="4084679"/>
                  <a:pt x="431609" y="4107565"/>
                  <a:pt x="410817" y="4121426"/>
                </a:cubicBezTo>
                <a:cubicBezTo>
                  <a:pt x="360665" y="4154861"/>
                  <a:pt x="382323" y="4136668"/>
                  <a:pt x="344556" y="4174434"/>
                </a:cubicBezTo>
                <a:cubicBezTo>
                  <a:pt x="311249" y="4274358"/>
                  <a:pt x="356176" y="4151195"/>
                  <a:pt x="304800" y="4253947"/>
                </a:cubicBezTo>
                <a:cubicBezTo>
                  <a:pt x="249930" y="4363685"/>
                  <a:pt x="341002" y="4219519"/>
                  <a:pt x="265043" y="4333461"/>
                </a:cubicBezTo>
                <a:cubicBezTo>
                  <a:pt x="260626" y="4351130"/>
                  <a:pt x="254560" y="4368468"/>
                  <a:pt x="251791" y="4386469"/>
                </a:cubicBezTo>
                <a:cubicBezTo>
                  <a:pt x="245709" y="4426005"/>
                  <a:pt x="243500" y="4466047"/>
                  <a:pt x="238539" y="4505739"/>
                </a:cubicBezTo>
                <a:cubicBezTo>
                  <a:pt x="234665" y="4536733"/>
                  <a:pt x="229704" y="4567582"/>
                  <a:pt x="225287" y="4598504"/>
                </a:cubicBezTo>
                <a:cubicBezTo>
                  <a:pt x="240089" y="4864940"/>
                  <a:pt x="213356" y="4761493"/>
                  <a:pt x="265043" y="4916556"/>
                </a:cubicBezTo>
                <a:cubicBezTo>
                  <a:pt x="282246" y="4968166"/>
                  <a:pt x="268417" y="4946435"/>
                  <a:pt x="304800" y="4982817"/>
                </a:cubicBezTo>
                <a:cubicBezTo>
                  <a:pt x="313635" y="5009321"/>
                  <a:pt x="324528" y="5035226"/>
                  <a:pt x="331304" y="5062330"/>
                </a:cubicBezTo>
                <a:cubicBezTo>
                  <a:pt x="335721" y="5080000"/>
                  <a:pt x="340605" y="5097559"/>
                  <a:pt x="344556" y="5115339"/>
                </a:cubicBezTo>
                <a:cubicBezTo>
                  <a:pt x="358224" y="5176845"/>
                  <a:pt x="354897" y="5178034"/>
                  <a:pt x="371061" y="5234608"/>
                </a:cubicBezTo>
                <a:cubicBezTo>
                  <a:pt x="374899" y="5248040"/>
                  <a:pt x="379896" y="5261113"/>
                  <a:pt x="384313" y="5274365"/>
                </a:cubicBezTo>
                <a:cubicBezTo>
                  <a:pt x="388730" y="5322956"/>
                  <a:pt x="391864" y="5371681"/>
                  <a:pt x="397565" y="5420139"/>
                </a:cubicBezTo>
                <a:cubicBezTo>
                  <a:pt x="406116" y="5492824"/>
                  <a:pt x="418791" y="5531551"/>
                  <a:pt x="437321" y="5605669"/>
                </a:cubicBezTo>
                <a:cubicBezTo>
                  <a:pt x="441738" y="5623339"/>
                  <a:pt x="447002" y="5640818"/>
                  <a:pt x="450574" y="5658678"/>
                </a:cubicBezTo>
                <a:lnTo>
                  <a:pt x="477078" y="5791200"/>
                </a:lnTo>
                <a:cubicBezTo>
                  <a:pt x="481495" y="5839791"/>
                  <a:pt x="484942" y="5888481"/>
                  <a:pt x="490330" y="5936974"/>
                </a:cubicBezTo>
                <a:cubicBezTo>
                  <a:pt x="493779" y="5968019"/>
                  <a:pt x="500254" y="5998681"/>
                  <a:pt x="503582" y="6029739"/>
                </a:cubicBezTo>
                <a:cubicBezTo>
                  <a:pt x="531762" y="6292751"/>
                  <a:pt x="530087" y="6221083"/>
                  <a:pt x="530087" y="636104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4208586A-2EDB-F941-B320-C46DB49E52B9}"/>
              </a:ext>
            </a:extLst>
          </p:cNvPr>
          <p:cNvSpPr/>
          <p:nvPr/>
        </p:nvSpPr>
        <p:spPr>
          <a:xfrm>
            <a:off x="5459896" y="1285461"/>
            <a:ext cx="2186608" cy="5459896"/>
          </a:xfrm>
          <a:custGeom>
            <a:avLst/>
            <a:gdLst>
              <a:gd name="connsiteX0" fmla="*/ 0 w 2186608"/>
              <a:gd name="connsiteY0" fmla="*/ 0 h 5459896"/>
              <a:gd name="connsiteX1" fmla="*/ 13252 w 2186608"/>
              <a:gd name="connsiteY1" fmla="*/ 159026 h 5459896"/>
              <a:gd name="connsiteX2" fmla="*/ 39756 w 2186608"/>
              <a:gd name="connsiteY2" fmla="*/ 238539 h 5459896"/>
              <a:gd name="connsiteX3" fmla="*/ 53008 w 2186608"/>
              <a:gd name="connsiteY3" fmla="*/ 278296 h 5459896"/>
              <a:gd name="connsiteX4" fmla="*/ 66261 w 2186608"/>
              <a:gd name="connsiteY4" fmla="*/ 318052 h 5459896"/>
              <a:gd name="connsiteX5" fmla="*/ 106017 w 2186608"/>
              <a:gd name="connsiteY5" fmla="*/ 477078 h 5459896"/>
              <a:gd name="connsiteX6" fmla="*/ 119269 w 2186608"/>
              <a:gd name="connsiteY6" fmla="*/ 530087 h 5459896"/>
              <a:gd name="connsiteX7" fmla="*/ 132521 w 2186608"/>
              <a:gd name="connsiteY7" fmla="*/ 569843 h 5459896"/>
              <a:gd name="connsiteX8" fmla="*/ 145774 w 2186608"/>
              <a:gd name="connsiteY8" fmla="*/ 636104 h 5459896"/>
              <a:gd name="connsiteX9" fmla="*/ 172278 w 2186608"/>
              <a:gd name="connsiteY9" fmla="*/ 715617 h 5459896"/>
              <a:gd name="connsiteX10" fmla="*/ 225287 w 2186608"/>
              <a:gd name="connsiteY10" fmla="*/ 874643 h 5459896"/>
              <a:gd name="connsiteX11" fmla="*/ 238539 w 2186608"/>
              <a:gd name="connsiteY11" fmla="*/ 914400 h 5459896"/>
              <a:gd name="connsiteX12" fmla="*/ 251791 w 2186608"/>
              <a:gd name="connsiteY12" fmla="*/ 954156 h 5459896"/>
              <a:gd name="connsiteX13" fmla="*/ 265043 w 2186608"/>
              <a:gd name="connsiteY13" fmla="*/ 1007165 h 5459896"/>
              <a:gd name="connsiteX14" fmla="*/ 291547 w 2186608"/>
              <a:gd name="connsiteY14" fmla="*/ 1086678 h 5459896"/>
              <a:gd name="connsiteX15" fmla="*/ 344556 w 2186608"/>
              <a:gd name="connsiteY15" fmla="*/ 1139687 h 5459896"/>
              <a:gd name="connsiteX16" fmla="*/ 371061 w 2186608"/>
              <a:gd name="connsiteY16" fmla="*/ 1166191 h 5459896"/>
              <a:gd name="connsiteX17" fmla="*/ 463826 w 2186608"/>
              <a:gd name="connsiteY17" fmla="*/ 1192696 h 5459896"/>
              <a:gd name="connsiteX18" fmla="*/ 583095 w 2186608"/>
              <a:gd name="connsiteY18" fmla="*/ 1166191 h 5459896"/>
              <a:gd name="connsiteX19" fmla="*/ 636104 w 2186608"/>
              <a:gd name="connsiteY19" fmla="*/ 1113182 h 5459896"/>
              <a:gd name="connsiteX20" fmla="*/ 675861 w 2186608"/>
              <a:gd name="connsiteY20" fmla="*/ 1086678 h 5459896"/>
              <a:gd name="connsiteX21" fmla="*/ 742121 w 2186608"/>
              <a:gd name="connsiteY21" fmla="*/ 1020417 h 5459896"/>
              <a:gd name="connsiteX22" fmla="*/ 781878 w 2186608"/>
              <a:gd name="connsiteY22" fmla="*/ 954156 h 5459896"/>
              <a:gd name="connsiteX23" fmla="*/ 795130 w 2186608"/>
              <a:gd name="connsiteY23" fmla="*/ 914400 h 5459896"/>
              <a:gd name="connsiteX24" fmla="*/ 848139 w 2186608"/>
              <a:gd name="connsiteY24" fmla="*/ 848139 h 5459896"/>
              <a:gd name="connsiteX25" fmla="*/ 914400 w 2186608"/>
              <a:gd name="connsiteY25" fmla="*/ 768626 h 5459896"/>
              <a:gd name="connsiteX26" fmla="*/ 927652 w 2186608"/>
              <a:gd name="connsiteY26" fmla="*/ 728869 h 5459896"/>
              <a:gd name="connsiteX27" fmla="*/ 980661 w 2186608"/>
              <a:gd name="connsiteY27" fmla="*/ 649356 h 5459896"/>
              <a:gd name="connsiteX28" fmla="*/ 1046921 w 2186608"/>
              <a:gd name="connsiteY28" fmla="*/ 530087 h 5459896"/>
              <a:gd name="connsiteX29" fmla="*/ 1073426 w 2186608"/>
              <a:gd name="connsiteY29" fmla="*/ 503582 h 5459896"/>
              <a:gd name="connsiteX30" fmla="*/ 1152939 w 2186608"/>
              <a:gd name="connsiteY30" fmla="*/ 477078 h 5459896"/>
              <a:gd name="connsiteX31" fmla="*/ 1325217 w 2186608"/>
              <a:gd name="connsiteY31" fmla="*/ 490330 h 5459896"/>
              <a:gd name="connsiteX32" fmla="*/ 1457739 w 2186608"/>
              <a:gd name="connsiteY32" fmla="*/ 516835 h 5459896"/>
              <a:gd name="connsiteX33" fmla="*/ 1550504 w 2186608"/>
              <a:gd name="connsiteY33" fmla="*/ 596348 h 5459896"/>
              <a:gd name="connsiteX34" fmla="*/ 1630017 w 2186608"/>
              <a:gd name="connsiteY34" fmla="*/ 649356 h 5459896"/>
              <a:gd name="connsiteX35" fmla="*/ 1683026 w 2186608"/>
              <a:gd name="connsiteY35" fmla="*/ 702365 h 5459896"/>
              <a:gd name="connsiteX36" fmla="*/ 1749287 w 2186608"/>
              <a:gd name="connsiteY36" fmla="*/ 755374 h 5459896"/>
              <a:gd name="connsiteX37" fmla="*/ 1775791 w 2186608"/>
              <a:gd name="connsiteY37" fmla="*/ 795130 h 5459896"/>
              <a:gd name="connsiteX38" fmla="*/ 1828800 w 2186608"/>
              <a:gd name="connsiteY38" fmla="*/ 861391 h 5459896"/>
              <a:gd name="connsiteX39" fmla="*/ 1842052 w 2186608"/>
              <a:gd name="connsiteY39" fmla="*/ 901148 h 5459896"/>
              <a:gd name="connsiteX40" fmla="*/ 1881808 w 2186608"/>
              <a:gd name="connsiteY40" fmla="*/ 940904 h 5459896"/>
              <a:gd name="connsiteX41" fmla="*/ 1908313 w 2186608"/>
              <a:gd name="connsiteY41" fmla="*/ 980661 h 5459896"/>
              <a:gd name="connsiteX42" fmla="*/ 1948069 w 2186608"/>
              <a:gd name="connsiteY42" fmla="*/ 1046922 h 5459896"/>
              <a:gd name="connsiteX43" fmla="*/ 1961321 w 2186608"/>
              <a:gd name="connsiteY43" fmla="*/ 1086678 h 5459896"/>
              <a:gd name="connsiteX44" fmla="*/ 1987826 w 2186608"/>
              <a:gd name="connsiteY44" fmla="*/ 1126435 h 5459896"/>
              <a:gd name="connsiteX45" fmla="*/ 2027582 w 2186608"/>
              <a:gd name="connsiteY45" fmla="*/ 1205948 h 5459896"/>
              <a:gd name="connsiteX46" fmla="*/ 2054087 w 2186608"/>
              <a:gd name="connsiteY46" fmla="*/ 1285461 h 5459896"/>
              <a:gd name="connsiteX47" fmla="*/ 2067339 w 2186608"/>
              <a:gd name="connsiteY47" fmla="*/ 1325217 h 5459896"/>
              <a:gd name="connsiteX48" fmla="*/ 2093843 w 2186608"/>
              <a:gd name="connsiteY48" fmla="*/ 1457739 h 5459896"/>
              <a:gd name="connsiteX49" fmla="*/ 2107095 w 2186608"/>
              <a:gd name="connsiteY49" fmla="*/ 1537252 h 5459896"/>
              <a:gd name="connsiteX50" fmla="*/ 2160104 w 2186608"/>
              <a:gd name="connsiteY50" fmla="*/ 1722782 h 5459896"/>
              <a:gd name="connsiteX51" fmla="*/ 2160104 w 2186608"/>
              <a:gd name="connsiteY51" fmla="*/ 1722782 h 5459896"/>
              <a:gd name="connsiteX52" fmla="*/ 2186608 w 2186608"/>
              <a:gd name="connsiteY52" fmla="*/ 1828800 h 5459896"/>
              <a:gd name="connsiteX53" fmla="*/ 2146852 w 2186608"/>
              <a:gd name="connsiteY53" fmla="*/ 2292626 h 5459896"/>
              <a:gd name="connsiteX54" fmla="*/ 2107095 w 2186608"/>
              <a:gd name="connsiteY54" fmla="*/ 2411896 h 5459896"/>
              <a:gd name="connsiteX55" fmla="*/ 2093843 w 2186608"/>
              <a:gd name="connsiteY55" fmla="*/ 2451652 h 5459896"/>
              <a:gd name="connsiteX56" fmla="*/ 2080591 w 2186608"/>
              <a:gd name="connsiteY56" fmla="*/ 2676939 h 5459896"/>
              <a:gd name="connsiteX57" fmla="*/ 2054087 w 2186608"/>
              <a:gd name="connsiteY57" fmla="*/ 2769704 h 5459896"/>
              <a:gd name="connsiteX58" fmla="*/ 2040834 w 2186608"/>
              <a:gd name="connsiteY58" fmla="*/ 2835965 h 5459896"/>
              <a:gd name="connsiteX59" fmla="*/ 2027582 w 2186608"/>
              <a:gd name="connsiteY59" fmla="*/ 2875722 h 5459896"/>
              <a:gd name="connsiteX60" fmla="*/ 2014330 w 2186608"/>
              <a:gd name="connsiteY60" fmla="*/ 2928730 h 5459896"/>
              <a:gd name="connsiteX61" fmla="*/ 1987826 w 2186608"/>
              <a:gd name="connsiteY61" fmla="*/ 3008243 h 5459896"/>
              <a:gd name="connsiteX62" fmla="*/ 1948069 w 2186608"/>
              <a:gd name="connsiteY62" fmla="*/ 3140765 h 5459896"/>
              <a:gd name="connsiteX63" fmla="*/ 1842052 w 2186608"/>
              <a:gd name="connsiteY63" fmla="*/ 3233530 h 5459896"/>
              <a:gd name="connsiteX64" fmla="*/ 1815547 w 2186608"/>
              <a:gd name="connsiteY64" fmla="*/ 3260035 h 5459896"/>
              <a:gd name="connsiteX65" fmla="*/ 1775791 w 2186608"/>
              <a:gd name="connsiteY65" fmla="*/ 3273287 h 5459896"/>
              <a:gd name="connsiteX66" fmla="*/ 1736034 w 2186608"/>
              <a:gd name="connsiteY66" fmla="*/ 3299791 h 5459896"/>
              <a:gd name="connsiteX67" fmla="*/ 1656521 w 2186608"/>
              <a:gd name="connsiteY67" fmla="*/ 3326296 h 5459896"/>
              <a:gd name="connsiteX68" fmla="*/ 1524000 w 2186608"/>
              <a:gd name="connsiteY68" fmla="*/ 3313043 h 5459896"/>
              <a:gd name="connsiteX69" fmla="*/ 1444487 w 2186608"/>
              <a:gd name="connsiteY69" fmla="*/ 3286539 h 5459896"/>
              <a:gd name="connsiteX70" fmla="*/ 1391478 w 2186608"/>
              <a:gd name="connsiteY70" fmla="*/ 3233530 h 5459896"/>
              <a:gd name="connsiteX71" fmla="*/ 1311965 w 2186608"/>
              <a:gd name="connsiteY71" fmla="*/ 3180522 h 5459896"/>
              <a:gd name="connsiteX72" fmla="*/ 1285461 w 2186608"/>
              <a:gd name="connsiteY72" fmla="*/ 3154017 h 5459896"/>
              <a:gd name="connsiteX73" fmla="*/ 1205947 w 2186608"/>
              <a:gd name="connsiteY73" fmla="*/ 3127513 h 5459896"/>
              <a:gd name="connsiteX74" fmla="*/ 1166191 w 2186608"/>
              <a:gd name="connsiteY74" fmla="*/ 3101009 h 5459896"/>
              <a:gd name="connsiteX75" fmla="*/ 1086678 w 2186608"/>
              <a:gd name="connsiteY75" fmla="*/ 3061252 h 5459896"/>
              <a:gd name="connsiteX76" fmla="*/ 1020417 w 2186608"/>
              <a:gd name="connsiteY76" fmla="*/ 2994991 h 5459896"/>
              <a:gd name="connsiteX77" fmla="*/ 967408 w 2186608"/>
              <a:gd name="connsiteY77" fmla="*/ 2928730 h 5459896"/>
              <a:gd name="connsiteX78" fmla="*/ 927652 w 2186608"/>
              <a:gd name="connsiteY78" fmla="*/ 2915478 h 5459896"/>
              <a:gd name="connsiteX79" fmla="*/ 834887 w 2186608"/>
              <a:gd name="connsiteY79" fmla="*/ 2835965 h 5459896"/>
              <a:gd name="connsiteX80" fmla="*/ 808382 w 2186608"/>
              <a:gd name="connsiteY80" fmla="*/ 2809461 h 5459896"/>
              <a:gd name="connsiteX81" fmla="*/ 768626 w 2186608"/>
              <a:gd name="connsiteY81" fmla="*/ 2796209 h 5459896"/>
              <a:gd name="connsiteX82" fmla="*/ 702365 w 2186608"/>
              <a:gd name="connsiteY82" fmla="*/ 2756452 h 5459896"/>
              <a:gd name="connsiteX83" fmla="*/ 583095 w 2186608"/>
              <a:gd name="connsiteY83" fmla="*/ 2703443 h 5459896"/>
              <a:gd name="connsiteX84" fmla="*/ 477078 w 2186608"/>
              <a:gd name="connsiteY84" fmla="*/ 2676939 h 5459896"/>
              <a:gd name="connsiteX85" fmla="*/ 304800 w 2186608"/>
              <a:gd name="connsiteY85" fmla="*/ 2690191 h 5459896"/>
              <a:gd name="connsiteX86" fmla="*/ 291547 w 2186608"/>
              <a:gd name="connsiteY86" fmla="*/ 2729948 h 5459896"/>
              <a:gd name="connsiteX87" fmla="*/ 238539 w 2186608"/>
              <a:gd name="connsiteY87" fmla="*/ 2809461 h 5459896"/>
              <a:gd name="connsiteX88" fmla="*/ 185530 w 2186608"/>
              <a:gd name="connsiteY88" fmla="*/ 2875722 h 5459896"/>
              <a:gd name="connsiteX89" fmla="*/ 145774 w 2186608"/>
              <a:gd name="connsiteY89" fmla="*/ 3021496 h 5459896"/>
              <a:gd name="connsiteX90" fmla="*/ 159026 w 2186608"/>
              <a:gd name="connsiteY90" fmla="*/ 3246782 h 5459896"/>
              <a:gd name="connsiteX91" fmla="*/ 212034 w 2186608"/>
              <a:gd name="connsiteY91" fmla="*/ 3366052 h 5459896"/>
              <a:gd name="connsiteX92" fmla="*/ 225287 w 2186608"/>
              <a:gd name="connsiteY92" fmla="*/ 3405809 h 5459896"/>
              <a:gd name="connsiteX93" fmla="*/ 278295 w 2186608"/>
              <a:gd name="connsiteY93" fmla="*/ 3485322 h 5459896"/>
              <a:gd name="connsiteX94" fmla="*/ 318052 w 2186608"/>
              <a:gd name="connsiteY94" fmla="*/ 3551582 h 5459896"/>
              <a:gd name="connsiteX95" fmla="*/ 371061 w 2186608"/>
              <a:gd name="connsiteY95" fmla="*/ 3617843 h 5459896"/>
              <a:gd name="connsiteX96" fmla="*/ 424069 w 2186608"/>
              <a:gd name="connsiteY96" fmla="*/ 3684104 h 5459896"/>
              <a:gd name="connsiteX97" fmla="*/ 463826 w 2186608"/>
              <a:gd name="connsiteY97" fmla="*/ 3750365 h 5459896"/>
              <a:gd name="connsiteX98" fmla="*/ 543339 w 2186608"/>
              <a:gd name="connsiteY98" fmla="*/ 3856382 h 5459896"/>
              <a:gd name="connsiteX99" fmla="*/ 596347 w 2186608"/>
              <a:gd name="connsiteY99" fmla="*/ 3922643 h 5459896"/>
              <a:gd name="connsiteX100" fmla="*/ 649356 w 2186608"/>
              <a:gd name="connsiteY100" fmla="*/ 3988904 h 5459896"/>
              <a:gd name="connsiteX101" fmla="*/ 662608 w 2186608"/>
              <a:gd name="connsiteY101" fmla="*/ 4028661 h 5459896"/>
              <a:gd name="connsiteX102" fmla="*/ 689113 w 2186608"/>
              <a:gd name="connsiteY102" fmla="*/ 4068417 h 5459896"/>
              <a:gd name="connsiteX103" fmla="*/ 702365 w 2186608"/>
              <a:gd name="connsiteY103" fmla="*/ 4121426 h 5459896"/>
              <a:gd name="connsiteX104" fmla="*/ 755374 w 2186608"/>
              <a:gd name="connsiteY104" fmla="*/ 4200939 h 5459896"/>
              <a:gd name="connsiteX105" fmla="*/ 795130 w 2186608"/>
              <a:gd name="connsiteY105" fmla="*/ 4280452 h 5459896"/>
              <a:gd name="connsiteX106" fmla="*/ 834887 w 2186608"/>
              <a:gd name="connsiteY106" fmla="*/ 4320209 h 5459896"/>
              <a:gd name="connsiteX107" fmla="*/ 914400 w 2186608"/>
              <a:gd name="connsiteY107" fmla="*/ 4426226 h 5459896"/>
              <a:gd name="connsiteX108" fmla="*/ 927652 w 2186608"/>
              <a:gd name="connsiteY108" fmla="*/ 4465982 h 5459896"/>
              <a:gd name="connsiteX109" fmla="*/ 954156 w 2186608"/>
              <a:gd name="connsiteY109" fmla="*/ 4492487 h 5459896"/>
              <a:gd name="connsiteX110" fmla="*/ 980661 w 2186608"/>
              <a:gd name="connsiteY110" fmla="*/ 4532243 h 5459896"/>
              <a:gd name="connsiteX111" fmla="*/ 1007165 w 2186608"/>
              <a:gd name="connsiteY111" fmla="*/ 4558748 h 5459896"/>
              <a:gd name="connsiteX112" fmla="*/ 1060174 w 2186608"/>
              <a:gd name="connsiteY112" fmla="*/ 4625009 h 5459896"/>
              <a:gd name="connsiteX113" fmla="*/ 1113182 w 2186608"/>
              <a:gd name="connsiteY113" fmla="*/ 4744278 h 5459896"/>
              <a:gd name="connsiteX114" fmla="*/ 1126434 w 2186608"/>
              <a:gd name="connsiteY114" fmla="*/ 4784035 h 5459896"/>
              <a:gd name="connsiteX115" fmla="*/ 1152939 w 2186608"/>
              <a:gd name="connsiteY115" fmla="*/ 4810539 h 5459896"/>
              <a:gd name="connsiteX116" fmla="*/ 1179443 w 2186608"/>
              <a:gd name="connsiteY116" fmla="*/ 4890052 h 5459896"/>
              <a:gd name="connsiteX117" fmla="*/ 1192695 w 2186608"/>
              <a:gd name="connsiteY117" fmla="*/ 4929809 h 5459896"/>
              <a:gd name="connsiteX118" fmla="*/ 1205947 w 2186608"/>
              <a:gd name="connsiteY118" fmla="*/ 4969565 h 5459896"/>
              <a:gd name="connsiteX119" fmla="*/ 1219200 w 2186608"/>
              <a:gd name="connsiteY119" fmla="*/ 5022574 h 5459896"/>
              <a:gd name="connsiteX120" fmla="*/ 1232452 w 2186608"/>
              <a:gd name="connsiteY120" fmla="*/ 5102087 h 5459896"/>
              <a:gd name="connsiteX121" fmla="*/ 1245704 w 2186608"/>
              <a:gd name="connsiteY121" fmla="*/ 5274365 h 5459896"/>
              <a:gd name="connsiteX122" fmla="*/ 1272208 w 2186608"/>
              <a:gd name="connsiteY122" fmla="*/ 5353878 h 5459896"/>
              <a:gd name="connsiteX123" fmla="*/ 1285461 w 2186608"/>
              <a:gd name="connsiteY123" fmla="*/ 5459896 h 545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186608" h="5459896">
                <a:moveTo>
                  <a:pt x="0" y="0"/>
                </a:moveTo>
                <a:cubicBezTo>
                  <a:pt x="4417" y="53009"/>
                  <a:pt x="4507" y="106557"/>
                  <a:pt x="13252" y="159026"/>
                </a:cubicBezTo>
                <a:cubicBezTo>
                  <a:pt x="17845" y="186584"/>
                  <a:pt x="30921" y="212035"/>
                  <a:pt x="39756" y="238539"/>
                </a:cubicBezTo>
                <a:lnTo>
                  <a:pt x="53008" y="278296"/>
                </a:lnTo>
                <a:cubicBezTo>
                  <a:pt x="57425" y="291548"/>
                  <a:pt x="62873" y="304500"/>
                  <a:pt x="66261" y="318052"/>
                </a:cubicBezTo>
                <a:lnTo>
                  <a:pt x="106017" y="477078"/>
                </a:lnTo>
                <a:cubicBezTo>
                  <a:pt x="110434" y="494748"/>
                  <a:pt x="113509" y="512808"/>
                  <a:pt x="119269" y="530087"/>
                </a:cubicBezTo>
                <a:cubicBezTo>
                  <a:pt x="123686" y="543339"/>
                  <a:pt x="129133" y="556291"/>
                  <a:pt x="132521" y="569843"/>
                </a:cubicBezTo>
                <a:cubicBezTo>
                  <a:pt x="137984" y="591695"/>
                  <a:pt x="139847" y="614373"/>
                  <a:pt x="145774" y="636104"/>
                </a:cubicBezTo>
                <a:cubicBezTo>
                  <a:pt x="153125" y="663058"/>
                  <a:pt x="163443" y="689113"/>
                  <a:pt x="172278" y="715617"/>
                </a:cubicBezTo>
                <a:lnTo>
                  <a:pt x="225287" y="874643"/>
                </a:lnTo>
                <a:lnTo>
                  <a:pt x="238539" y="914400"/>
                </a:lnTo>
                <a:cubicBezTo>
                  <a:pt x="242956" y="927652"/>
                  <a:pt x="248403" y="940604"/>
                  <a:pt x="251791" y="954156"/>
                </a:cubicBezTo>
                <a:cubicBezTo>
                  <a:pt x="256208" y="971826"/>
                  <a:pt x="259809" y="989720"/>
                  <a:pt x="265043" y="1007165"/>
                </a:cubicBezTo>
                <a:cubicBezTo>
                  <a:pt x="273071" y="1033925"/>
                  <a:pt x="271792" y="1066923"/>
                  <a:pt x="291547" y="1086678"/>
                </a:cubicBezTo>
                <a:lnTo>
                  <a:pt x="344556" y="1139687"/>
                </a:lnTo>
                <a:cubicBezTo>
                  <a:pt x="353391" y="1148522"/>
                  <a:pt x="359208" y="1162240"/>
                  <a:pt x="371061" y="1166191"/>
                </a:cubicBezTo>
                <a:cubicBezTo>
                  <a:pt x="428096" y="1185203"/>
                  <a:pt x="397265" y="1176055"/>
                  <a:pt x="463826" y="1192696"/>
                </a:cubicBezTo>
                <a:cubicBezTo>
                  <a:pt x="469807" y="1191699"/>
                  <a:pt x="563238" y="1180375"/>
                  <a:pt x="583095" y="1166191"/>
                </a:cubicBezTo>
                <a:cubicBezTo>
                  <a:pt x="603429" y="1151667"/>
                  <a:pt x="615312" y="1127043"/>
                  <a:pt x="636104" y="1113182"/>
                </a:cubicBezTo>
                <a:cubicBezTo>
                  <a:pt x="649356" y="1104347"/>
                  <a:pt x="663875" y="1097166"/>
                  <a:pt x="675861" y="1086678"/>
                </a:cubicBezTo>
                <a:cubicBezTo>
                  <a:pt x="699368" y="1066109"/>
                  <a:pt x="742121" y="1020417"/>
                  <a:pt x="742121" y="1020417"/>
                </a:cubicBezTo>
                <a:cubicBezTo>
                  <a:pt x="779666" y="907789"/>
                  <a:pt x="727303" y="1045116"/>
                  <a:pt x="781878" y="954156"/>
                </a:cubicBezTo>
                <a:cubicBezTo>
                  <a:pt x="789065" y="942178"/>
                  <a:pt x="788883" y="926894"/>
                  <a:pt x="795130" y="914400"/>
                </a:cubicBezTo>
                <a:cubicBezTo>
                  <a:pt x="822326" y="860008"/>
                  <a:pt x="815266" y="889231"/>
                  <a:pt x="848139" y="848139"/>
                </a:cubicBezTo>
                <a:cubicBezTo>
                  <a:pt x="921942" y="755886"/>
                  <a:pt x="819957" y="863066"/>
                  <a:pt x="914400" y="768626"/>
                </a:cubicBezTo>
                <a:cubicBezTo>
                  <a:pt x="918817" y="755374"/>
                  <a:pt x="920868" y="741080"/>
                  <a:pt x="927652" y="728869"/>
                </a:cubicBezTo>
                <a:cubicBezTo>
                  <a:pt x="943122" y="701023"/>
                  <a:pt x="980661" y="649356"/>
                  <a:pt x="980661" y="649356"/>
                </a:cubicBezTo>
                <a:cubicBezTo>
                  <a:pt x="997325" y="599364"/>
                  <a:pt x="1001354" y="575654"/>
                  <a:pt x="1046921" y="530087"/>
                </a:cubicBezTo>
                <a:cubicBezTo>
                  <a:pt x="1055756" y="521252"/>
                  <a:pt x="1062251" y="509170"/>
                  <a:pt x="1073426" y="503582"/>
                </a:cubicBezTo>
                <a:cubicBezTo>
                  <a:pt x="1098414" y="491088"/>
                  <a:pt x="1152939" y="477078"/>
                  <a:pt x="1152939" y="477078"/>
                </a:cubicBezTo>
                <a:cubicBezTo>
                  <a:pt x="1210365" y="481495"/>
                  <a:pt x="1267907" y="484599"/>
                  <a:pt x="1325217" y="490330"/>
                </a:cubicBezTo>
                <a:cubicBezTo>
                  <a:pt x="1355747" y="493383"/>
                  <a:pt x="1422367" y="499149"/>
                  <a:pt x="1457739" y="516835"/>
                </a:cubicBezTo>
                <a:cubicBezTo>
                  <a:pt x="1539673" y="557803"/>
                  <a:pt x="1452678" y="531132"/>
                  <a:pt x="1550504" y="596348"/>
                </a:cubicBezTo>
                <a:cubicBezTo>
                  <a:pt x="1577008" y="614017"/>
                  <a:pt x="1607493" y="626832"/>
                  <a:pt x="1630017" y="649356"/>
                </a:cubicBezTo>
                <a:cubicBezTo>
                  <a:pt x="1647687" y="667026"/>
                  <a:pt x="1662234" y="688504"/>
                  <a:pt x="1683026" y="702365"/>
                </a:cubicBezTo>
                <a:cubicBezTo>
                  <a:pt x="1712546" y="722045"/>
                  <a:pt x="1727706" y="728397"/>
                  <a:pt x="1749287" y="755374"/>
                </a:cubicBezTo>
                <a:cubicBezTo>
                  <a:pt x="1759236" y="767811"/>
                  <a:pt x="1765842" y="782693"/>
                  <a:pt x="1775791" y="795130"/>
                </a:cubicBezTo>
                <a:cubicBezTo>
                  <a:pt x="1851331" y="889557"/>
                  <a:pt x="1747211" y="739013"/>
                  <a:pt x="1828800" y="861391"/>
                </a:cubicBezTo>
                <a:cubicBezTo>
                  <a:pt x="1833217" y="874643"/>
                  <a:pt x="1834303" y="889525"/>
                  <a:pt x="1842052" y="901148"/>
                </a:cubicBezTo>
                <a:cubicBezTo>
                  <a:pt x="1852448" y="916742"/>
                  <a:pt x="1869810" y="926507"/>
                  <a:pt x="1881808" y="940904"/>
                </a:cubicBezTo>
                <a:cubicBezTo>
                  <a:pt x="1892004" y="953140"/>
                  <a:pt x="1899478" y="967409"/>
                  <a:pt x="1908313" y="980661"/>
                </a:cubicBezTo>
                <a:cubicBezTo>
                  <a:pt x="1945853" y="1093282"/>
                  <a:pt x="1893497" y="955967"/>
                  <a:pt x="1948069" y="1046922"/>
                </a:cubicBezTo>
                <a:cubicBezTo>
                  <a:pt x="1955256" y="1058900"/>
                  <a:pt x="1955074" y="1074184"/>
                  <a:pt x="1961321" y="1086678"/>
                </a:cubicBezTo>
                <a:cubicBezTo>
                  <a:pt x="1968444" y="1100924"/>
                  <a:pt x="1978991" y="1113183"/>
                  <a:pt x="1987826" y="1126435"/>
                </a:cubicBezTo>
                <a:cubicBezTo>
                  <a:pt x="2036154" y="1271418"/>
                  <a:pt x="1959079" y="1051817"/>
                  <a:pt x="2027582" y="1205948"/>
                </a:cubicBezTo>
                <a:cubicBezTo>
                  <a:pt x="2038929" y="1231478"/>
                  <a:pt x="2045252" y="1258957"/>
                  <a:pt x="2054087" y="1285461"/>
                </a:cubicBezTo>
                <a:cubicBezTo>
                  <a:pt x="2058504" y="1298713"/>
                  <a:pt x="2064600" y="1311519"/>
                  <a:pt x="2067339" y="1325217"/>
                </a:cubicBezTo>
                <a:cubicBezTo>
                  <a:pt x="2076174" y="1369391"/>
                  <a:pt x="2086437" y="1413303"/>
                  <a:pt x="2093843" y="1457739"/>
                </a:cubicBezTo>
                <a:cubicBezTo>
                  <a:pt x="2098260" y="1484243"/>
                  <a:pt x="2101465" y="1510979"/>
                  <a:pt x="2107095" y="1537252"/>
                </a:cubicBezTo>
                <a:cubicBezTo>
                  <a:pt x="2127062" y="1630430"/>
                  <a:pt x="2132293" y="1639347"/>
                  <a:pt x="2160104" y="1722782"/>
                </a:cubicBezTo>
                <a:lnTo>
                  <a:pt x="2160104" y="1722782"/>
                </a:lnTo>
                <a:lnTo>
                  <a:pt x="2186608" y="1828800"/>
                </a:lnTo>
                <a:cubicBezTo>
                  <a:pt x="2179579" y="2018594"/>
                  <a:pt x="2199992" y="2133210"/>
                  <a:pt x="2146852" y="2292626"/>
                </a:cubicBezTo>
                <a:lnTo>
                  <a:pt x="2107095" y="2411896"/>
                </a:lnTo>
                <a:lnTo>
                  <a:pt x="2093843" y="2451652"/>
                </a:lnTo>
                <a:cubicBezTo>
                  <a:pt x="2089426" y="2526748"/>
                  <a:pt x="2087723" y="2602052"/>
                  <a:pt x="2080591" y="2676939"/>
                </a:cubicBezTo>
                <a:cubicBezTo>
                  <a:pt x="2076777" y="2716982"/>
                  <a:pt x="2063261" y="2733007"/>
                  <a:pt x="2054087" y="2769704"/>
                </a:cubicBezTo>
                <a:cubicBezTo>
                  <a:pt x="2048624" y="2791556"/>
                  <a:pt x="2046297" y="2814113"/>
                  <a:pt x="2040834" y="2835965"/>
                </a:cubicBezTo>
                <a:cubicBezTo>
                  <a:pt x="2037446" y="2849517"/>
                  <a:pt x="2031420" y="2862290"/>
                  <a:pt x="2027582" y="2875722"/>
                </a:cubicBezTo>
                <a:cubicBezTo>
                  <a:pt x="2022579" y="2893234"/>
                  <a:pt x="2019563" y="2911285"/>
                  <a:pt x="2014330" y="2928730"/>
                </a:cubicBezTo>
                <a:cubicBezTo>
                  <a:pt x="2006302" y="2955490"/>
                  <a:pt x="1994602" y="2981139"/>
                  <a:pt x="1987826" y="3008243"/>
                </a:cubicBezTo>
                <a:cubicBezTo>
                  <a:pt x="1981820" y="3032268"/>
                  <a:pt x="1958825" y="3130009"/>
                  <a:pt x="1948069" y="3140765"/>
                </a:cubicBezTo>
                <a:cubicBezTo>
                  <a:pt x="1784583" y="3304251"/>
                  <a:pt x="1951630" y="3145867"/>
                  <a:pt x="1842052" y="3233530"/>
                </a:cubicBezTo>
                <a:cubicBezTo>
                  <a:pt x="1832295" y="3241335"/>
                  <a:pt x="1826261" y="3253607"/>
                  <a:pt x="1815547" y="3260035"/>
                </a:cubicBezTo>
                <a:cubicBezTo>
                  <a:pt x="1803569" y="3267222"/>
                  <a:pt x="1788285" y="3267040"/>
                  <a:pt x="1775791" y="3273287"/>
                </a:cubicBezTo>
                <a:cubicBezTo>
                  <a:pt x="1761545" y="3280410"/>
                  <a:pt x="1750588" y="3293322"/>
                  <a:pt x="1736034" y="3299791"/>
                </a:cubicBezTo>
                <a:cubicBezTo>
                  <a:pt x="1710504" y="3311138"/>
                  <a:pt x="1656521" y="3326296"/>
                  <a:pt x="1656521" y="3326296"/>
                </a:cubicBezTo>
                <a:cubicBezTo>
                  <a:pt x="1612347" y="3321878"/>
                  <a:pt x="1567634" y="3321224"/>
                  <a:pt x="1524000" y="3313043"/>
                </a:cubicBezTo>
                <a:cubicBezTo>
                  <a:pt x="1496541" y="3307894"/>
                  <a:pt x="1444487" y="3286539"/>
                  <a:pt x="1444487" y="3286539"/>
                </a:cubicBezTo>
                <a:cubicBezTo>
                  <a:pt x="1426817" y="3268869"/>
                  <a:pt x="1412270" y="3247391"/>
                  <a:pt x="1391478" y="3233530"/>
                </a:cubicBezTo>
                <a:cubicBezTo>
                  <a:pt x="1364974" y="3215861"/>
                  <a:pt x="1334489" y="3203047"/>
                  <a:pt x="1311965" y="3180522"/>
                </a:cubicBezTo>
                <a:cubicBezTo>
                  <a:pt x="1303130" y="3171687"/>
                  <a:pt x="1296636" y="3159605"/>
                  <a:pt x="1285461" y="3154017"/>
                </a:cubicBezTo>
                <a:cubicBezTo>
                  <a:pt x="1260472" y="3141523"/>
                  <a:pt x="1205947" y="3127513"/>
                  <a:pt x="1205947" y="3127513"/>
                </a:cubicBezTo>
                <a:cubicBezTo>
                  <a:pt x="1192695" y="3118678"/>
                  <a:pt x="1180436" y="3108132"/>
                  <a:pt x="1166191" y="3101009"/>
                </a:cubicBezTo>
                <a:cubicBezTo>
                  <a:pt x="1111976" y="3073901"/>
                  <a:pt x="1137314" y="3105558"/>
                  <a:pt x="1086678" y="3061252"/>
                </a:cubicBezTo>
                <a:cubicBezTo>
                  <a:pt x="1063171" y="3040683"/>
                  <a:pt x="1037743" y="3020981"/>
                  <a:pt x="1020417" y="2994991"/>
                </a:cubicBezTo>
                <a:cubicBezTo>
                  <a:pt x="1008378" y="2976933"/>
                  <a:pt x="988390" y="2941319"/>
                  <a:pt x="967408" y="2928730"/>
                </a:cubicBezTo>
                <a:cubicBezTo>
                  <a:pt x="955430" y="2921543"/>
                  <a:pt x="940904" y="2919895"/>
                  <a:pt x="927652" y="2915478"/>
                </a:cubicBezTo>
                <a:cubicBezTo>
                  <a:pt x="800059" y="2787885"/>
                  <a:pt x="935794" y="2916689"/>
                  <a:pt x="834887" y="2835965"/>
                </a:cubicBezTo>
                <a:cubicBezTo>
                  <a:pt x="825131" y="2828160"/>
                  <a:pt x="819096" y="2815889"/>
                  <a:pt x="808382" y="2809461"/>
                </a:cubicBezTo>
                <a:cubicBezTo>
                  <a:pt x="796404" y="2802274"/>
                  <a:pt x="781878" y="2800626"/>
                  <a:pt x="768626" y="2796209"/>
                </a:cubicBezTo>
                <a:cubicBezTo>
                  <a:pt x="716857" y="2744440"/>
                  <a:pt x="771177" y="2790857"/>
                  <a:pt x="702365" y="2756452"/>
                </a:cubicBezTo>
                <a:cubicBezTo>
                  <a:pt x="615346" y="2712943"/>
                  <a:pt x="719845" y="2737630"/>
                  <a:pt x="583095" y="2703443"/>
                </a:cubicBezTo>
                <a:lnTo>
                  <a:pt x="477078" y="2676939"/>
                </a:lnTo>
                <a:cubicBezTo>
                  <a:pt x="419652" y="2681356"/>
                  <a:pt x="360180" y="2674368"/>
                  <a:pt x="304800" y="2690191"/>
                </a:cubicBezTo>
                <a:cubicBezTo>
                  <a:pt x="291368" y="2694029"/>
                  <a:pt x="298331" y="2717737"/>
                  <a:pt x="291547" y="2729948"/>
                </a:cubicBezTo>
                <a:cubicBezTo>
                  <a:pt x="276077" y="2757794"/>
                  <a:pt x="261064" y="2786937"/>
                  <a:pt x="238539" y="2809461"/>
                </a:cubicBezTo>
                <a:cubicBezTo>
                  <a:pt x="216508" y="2831492"/>
                  <a:pt x="198905" y="2845628"/>
                  <a:pt x="185530" y="2875722"/>
                </a:cubicBezTo>
                <a:cubicBezTo>
                  <a:pt x="161074" y="2930749"/>
                  <a:pt x="157111" y="2964809"/>
                  <a:pt x="145774" y="3021496"/>
                </a:cubicBezTo>
                <a:cubicBezTo>
                  <a:pt x="150191" y="3096591"/>
                  <a:pt x="149297" y="3172189"/>
                  <a:pt x="159026" y="3246782"/>
                </a:cubicBezTo>
                <a:cubicBezTo>
                  <a:pt x="171093" y="3339296"/>
                  <a:pt x="181134" y="3304253"/>
                  <a:pt x="212034" y="3366052"/>
                </a:cubicBezTo>
                <a:cubicBezTo>
                  <a:pt x="218281" y="3378546"/>
                  <a:pt x="218503" y="3393598"/>
                  <a:pt x="225287" y="3405809"/>
                </a:cubicBezTo>
                <a:cubicBezTo>
                  <a:pt x="240757" y="3433655"/>
                  <a:pt x="268222" y="3455103"/>
                  <a:pt x="278295" y="3485322"/>
                </a:cubicBezTo>
                <a:cubicBezTo>
                  <a:pt x="295498" y="3536931"/>
                  <a:pt x="281669" y="3515201"/>
                  <a:pt x="318052" y="3551582"/>
                </a:cubicBezTo>
                <a:cubicBezTo>
                  <a:pt x="351361" y="3651512"/>
                  <a:pt x="302555" y="3532210"/>
                  <a:pt x="371061" y="3617843"/>
                </a:cubicBezTo>
                <a:cubicBezTo>
                  <a:pt x="444218" y="3709288"/>
                  <a:pt x="310132" y="3608146"/>
                  <a:pt x="424069" y="3684104"/>
                </a:cubicBezTo>
                <a:cubicBezTo>
                  <a:pt x="449408" y="3760123"/>
                  <a:pt x="420166" y="3692152"/>
                  <a:pt x="463826" y="3750365"/>
                </a:cubicBezTo>
                <a:cubicBezTo>
                  <a:pt x="553735" y="3870243"/>
                  <a:pt x="482554" y="3795599"/>
                  <a:pt x="543339" y="3856382"/>
                </a:cubicBezTo>
                <a:cubicBezTo>
                  <a:pt x="576648" y="3956311"/>
                  <a:pt x="527843" y="3837013"/>
                  <a:pt x="596347" y="3922643"/>
                </a:cubicBezTo>
                <a:cubicBezTo>
                  <a:pt x="669502" y="4014086"/>
                  <a:pt x="535423" y="3912949"/>
                  <a:pt x="649356" y="3988904"/>
                </a:cubicBezTo>
                <a:cubicBezTo>
                  <a:pt x="653773" y="4002156"/>
                  <a:pt x="656361" y="4016167"/>
                  <a:pt x="662608" y="4028661"/>
                </a:cubicBezTo>
                <a:cubicBezTo>
                  <a:pt x="669731" y="4042907"/>
                  <a:pt x="682839" y="4053778"/>
                  <a:pt x="689113" y="4068417"/>
                </a:cubicBezTo>
                <a:cubicBezTo>
                  <a:pt x="696288" y="4085158"/>
                  <a:pt x="694220" y="4105135"/>
                  <a:pt x="702365" y="4121426"/>
                </a:cubicBezTo>
                <a:cubicBezTo>
                  <a:pt x="716611" y="4149917"/>
                  <a:pt x="755374" y="4200939"/>
                  <a:pt x="755374" y="4200939"/>
                </a:cubicBezTo>
                <a:cubicBezTo>
                  <a:pt x="768656" y="4240785"/>
                  <a:pt x="766586" y="4246199"/>
                  <a:pt x="795130" y="4280452"/>
                </a:cubicBezTo>
                <a:cubicBezTo>
                  <a:pt x="807128" y="4294850"/>
                  <a:pt x="823381" y="4305415"/>
                  <a:pt x="834887" y="4320209"/>
                </a:cubicBezTo>
                <a:cubicBezTo>
                  <a:pt x="939775" y="4455065"/>
                  <a:pt x="847740" y="4359568"/>
                  <a:pt x="914400" y="4426226"/>
                </a:cubicBezTo>
                <a:cubicBezTo>
                  <a:pt x="918817" y="4439478"/>
                  <a:pt x="920465" y="4454004"/>
                  <a:pt x="927652" y="4465982"/>
                </a:cubicBezTo>
                <a:cubicBezTo>
                  <a:pt x="934080" y="4476696"/>
                  <a:pt x="946351" y="4482731"/>
                  <a:pt x="954156" y="4492487"/>
                </a:cubicBezTo>
                <a:cubicBezTo>
                  <a:pt x="964106" y="4504924"/>
                  <a:pt x="970711" y="4519806"/>
                  <a:pt x="980661" y="4532243"/>
                </a:cubicBezTo>
                <a:cubicBezTo>
                  <a:pt x="988466" y="4541999"/>
                  <a:pt x="999360" y="4548992"/>
                  <a:pt x="1007165" y="4558748"/>
                </a:cubicBezTo>
                <a:cubicBezTo>
                  <a:pt x="1074029" y="4642330"/>
                  <a:pt x="996182" y="4561017"/>
                  <a:pt x="1060174" y="4625009"/>
                </a:cubicBezTo>
                <a:cubicBezTo>
                  <a:pt x="1091714" y="4719632"/>
                  <a:pt x="1071181" y="4681276"/>
                  <a:pt x="1113182" y="4744278"/>
                </a:cubicBezTo>
                <a:cubicBezTo>
                  <a:pt x="1117599" y="4757530"/>
                  <a:pt x="1119247" y="4772057"/>
                  <a:pt x="1126434" y="4784035"/>
                </a:cubicBezTo>
                <a:cubicBezTo>
                  <a:pt x="1132862" y="4794749"/>
                  <a:pt x="1147351" y="4799364"/>
                  <a:pt x="1152939" y="4810539"/>
                </a:cubicBezTo>
                <a:cubicBezTo>
                  <a:pt x="1165433" y="4835527"/>
                  <a:pt x="1170608" y="4863548"/>
                  <a:pt x="1179443" y="4890052"/>
                </a:cubicBezTo>
                <a:lnTo>
                  <a:pt x="1192695" y="4929809"/>
                </a:lnTo>
                <a:cubicBezTo>
                  <a:pt x="1197112" y="4943061"/>
                  <a:pt x="1202559" y="4956013"/>
                  <a:pt x="1205947" y="4969565"/>
                </a:cubicBezTo>
                <a:cubicBezTo>
                  <a:pt x="1210365" y="4987235"/>
                  <a:pt x="1215628" y="5004714"/>
                  <a:pt x="1219200" y="5022574"/>
                </a:cubicBezTo>
                <a:cubicBezTo>
                  <a:pt x="1224470" y="5048922"/>
                  <a:pt x="1228035" y="5075583"/>
                  <a:pt x="1232452" y="5102087"/>
                </a:cubicBezTo>
                <a:cubicBezTo>
                  <a:pt x="1236869" y="5159513"/>
                  <a:pt x="1236721" y="5217474"/>
                  <a:pt x="1245704" y="5274365"/>
                </a:cubicBezTo>
                <a:cubicBezTo>
                  <a:pt x="1250061" y="5301961"/>
                  <a:pt x="1266729" y="5326483"/>
                  <a:pt x="1272208" y="5353878"/>
                </a:cubicBezTo>
                <a:cubicBezTo>
                  <a:pt x="1288060" y="5433134"/>
                  <a:pt x="1285461" y="5397615"/>
                  <a:pt x="1285461" y="545989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963528-AA45-5C4B-9EE8-BAE4F3A74AAE}"/>
              </a:ext>
            </a:extLst>
          </p:cNvPr>
          <p:cNvCxnSpPr/>
          <p:nvPr/>
        </p:nvCxnSpPr>
        <p:spPr>
          <a:xfrm flipH="1">
            <a:off x="8845827" y="99391"/>
            <a:ext cx="251792" cy="1669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166A7B3-7214-AD44-AAE8-D474CD47C3F2}"/>
              </a:ext>
            </a:extLst>
          </p:cNvPr>
          <p:cNvCxnSpPr>
            <a:cxnSpLocks/>
          </p:cNvCxnSpPr>
          <p:nvPr/>
        </p:nvCxnSpPr>
        <p:spPr>
          <a:xfrm>
            <a:off x="9274775" y="3829877"/>
            <a:ext cx="0" cy="17691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1F4B720-BB92-464F-BB2C-32C0DAF61700}"/>
              </a:ext>
            </a:extLst>
          </p:cNvPr>
          <p:cNvCxnSpPr>
            <a:cxnSpLocks/>
          </p:cNvCxnSpPr>
          <p:nvPr/>
        </p:nvCxnSpPr>
        <p:spPr>
          <a:xfrm>
            <a:off x="8845827" y="1911625"/>
            <a:ext cx="361304" cy="17062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7C74492-768C-BA45-B0BB-69083BBA6A36}"/>
              </a:ext>
            </a:extLst>
          </p:cNvPr>
          <p:cNvCxnSpPr>
            <a:cxnSpLocks/>
          </p:cNvCxnSpPr>
          <p:nvPr/>
        </p:nvCxnSpPr>
        <p:spPr>
          <a:xfrm>
            <a:off x="9369286" y="5682834"/>
            <a:ext cx="533584" cy="1181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E11EED2F-A11A-BE40-8017-972EE3397ED6}"/>
              </a:ext>
            </a:extLst>
          </p:cNvPr>
          <p:cNvSpPr/>
          <p:nvPr/>
        </p:nvSpPr>
        <p:spPr>
          <a:xfrm>
            <a:off x="6589325" y="1391479"/>
            <a:ext cx="1232452" cy="3458817"/>
          </a:xfrm>
          <a:custGeom>
            <a:avLst/>
            <a:gdLst>
              <a:gd name="connsiteX0" fmla="*/ 0 w 1232452"/>
              <a:gd name="connsiteY0" fmla="*/ 0 h 3458817"/>
              <a:gd name="connsiteX1" fmla="*/ 304800 w 1232452"/>
              <a:gd name="connsiteY1" fmla="*/ 119270 h 3458817"/>
              <a:gd name="connsiteX2" fmla="*/ 556591 w 1232452"/>
              <a:gd name="connsiteY2" fmla="*/ 251791 h 3458817"/>
              <a:gd name="connsiteX3" fmla="*/ 728870 w 1232452"/>
              <a:gd name="connsiteY3" fmla="*/ 384313 h 3458817"/>
              <a:gd name="connsiteX4" fmla="*/ 940904 w 1232452"/>
              <a:gd name="connsiteY4" fmla="*/ 715617 h 3458817"/>
              <a:gd name="connsiteX5" fmla="*/ 1099931 w 1232452"/>
              <a:gd name="connsiteY5" fmla="*/ 1139687 h 3458817"/>
              <a:gd name="connsiteX6" fmla="*/ 1232452 w 1232452"/>
              <a:gd name="connsiteY6" fmla="*/ 1630017 h 3458817"/>
              <a:gd name="connsiteX7" fmla="*/ 1232452 w 1232452"/>
              <a:gd name="connsiteY7" fmla="*/ 1855304 h 3458817"/>
              <a:gd name="connsiteX8" fmla="*/ 1232452 w 1232452"/>
              <a:gd name="connsiteY8" fmla="*/ 2173357 h 3458817"/>
              <a:gd name="connsiteX9" fmla="*/ 1166191 w 1232452"/>
              <a:gd name="connsiteY9" fmla="*/ 2584174 h 3458817"/>
              <a:gd name="connsiteX10" fmla="*/ 1139687 w 1232452"/>
              <a:gd name="connsiteY10" fmla="*/ 2875722 h 3458817"/>
              <a:gd name="connsiteX11" fmla="*/ 1033670 w 1232452"/>
              <a:gd name="connsiteY11" fmla="*/ 3114261 h 3458817"/>
              <a:gd name="connsiteX12" fmla="*/ 1033670 w 1232452"/>
              <a:gd name="connsiteY12" fmla="*/ 3114261 h 3458817"/>
              <a:gd name="connsiteX13" fmla="*/ 742122 w 1232452"/>
              <a:gd name="connsiteY13" fmla="*/ 3419061 h 3458817"/>
              <a:gd name="connsiteX14" fmla="*/ 503583 w 1232452"/>
              <a:gd name="connsiteY14" fmla="*/ 3458817 h 3458817"/>
              <a:gd name="connsiteX15" fmla="*/ 397565 w 1232452"/>
              <a:gd name="connsiteY15" fmla="*/ 3366052 h 3458817"/>
              <a:gd name="connsiteX16" fmla="*/ 662609 w 1232452"/>
              <a:gd name="connsiteY16" fmla="*/ 3299791 h 3458817"/>
              <a:gd name="connsiteX17" fmla="*/ 834887 w 1232452"/>
              <a:gd name="connsiteY17" fmla="*/ 3154017 h 3458817"/>
              <a:gd name="connsiteX18" fmla="*/ 1007165 w 1232452"/>
              <a:gd name="connsiteY18" fmla="*/ 2941983 h 3458817"/>
              <a:gd name="connsiteX19" fmla="*/ 1086678 w 1232452"/>
              <a:gd name="connsiteY19" fmla="*/ 2610678 h 3458817"/>
              <a:gd name="connsiteX20" fmla="*/ 1126435 w 1232452"/>
              <a:gd name="connsiteY20" fmla="*/ 2345635 h 3458817"/>
              <a:gd name="connsiteX21" fmla="*/ 1126435 w 1232452"/>
              <a:gd name="connsiteY21" fmla="*/ 2080591 h 3458817"/>
              <a:gd name="connsiteX22" fmla="*/ 1126435 w 1232452"/>
              <a:gd name="connsiteY22" fmla="*/ 2080591 h 3458817"/>
              <a:gd name="connsiteX23" fmla="*/ 1126435 w 1232452"/>
              <a:gd name="connsiteY23" fmla="*/ 1616765 h 3458817"/>
              <a:gd name="connsiteX24" fmla="*/ 1046922 w 1232452"/>
              <a:gd name="connsiteY24" fmla="*/ 1351722 h 3458817"/>
              <a:gd name="connsiteX25" fmla="*/ 1046922 w 1232452"/>
              <a:gd name="connsiteY25" fmla="*/ 1192696 h 3458817"/>
              <a:gd name="connsiteX26" fmla="*/ 874644 w 1232452"/>
              <a:gd name="connsiteY26" fmla="*/ 887896 h 3458817"/>
              <a:gd name="connsiteX27" fmla="*/ 821635 w 1232452"/>
              <a:gd name="connsiteY27" fmla="*/ 728870 h 3458817"/>
              <a:gd name="connsiteX28" fmla="*/ 622852 w 1232452"/>
              <a:gd name="connsiteY28" fmla="*/ 490331 h 3458817"/>
              <a:gd name="connsiteX29" fmla="*/ 450574 w 1232452"/>
              <a:gd name="connsiteY29" fmla="*/ 331304 h 3458817"/>
              <a:gd name="connsiteX30" fmla="*/ 212035 w 1232452"/>
              <a:gd name="connsiteY30" fmla="*/ 225287 h 3458817"/>
              <a:gd name="connsiteX31" fmla="*/ 66261 w 1232452"/>
              <a:gd name="connsiteY31" fmla="*/ 145774 h 3458817"/>
              <a:gd name="connsiteX32" fmla="*/ 0 w 1232452"/>
              <a:gd name="connsiteY32" fmla="*/ 0 h 345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2452" h="3458817">
                <a:moveTo>
                  <a:pt x="0" y="0"/>
                </a:moveTo>
                <a:lnTo>
                  <a:pt x="304800" y="119270"/>
                </a:lnTo>
                <a:lnTo>
                  <a:pt x="556591" y="251791"/>
                </a:lnTo>
                <a:lnTo>
                  <a:pt x="728870" y="384313"/>
                </a:lnTo>
                <a:lnTo>
                  <a:pt x="940904" y="715617"/>
                </a:lnTo>
                <a:lnTo>
                  <a:pt x="1099931" y="1139687"/>
                </a:lnTo>
                <a:lnTo>
                  <a:pt x="1232452" y="1630017"/>
                </a:lnTo>
                <a:lnTo>
                  <a:pt x="1232452" y="1855304"/>
                </a:lnTo>
                <a:lnTo>
                  <a:pt x="1232452" y="2173357"/>
                </a:lnTo>
                <a:lnTo>
                  <a:pt x="1166191" y="2584174"/>
                </a:lnTo>
                <a:lnTo>
                  <a:pt x="1139687" y="2875722"/>
                </a:lnTo>
                <a:lnTo>
                  <a:pt x="1033670" y="3114261"/>
                </a:lnTo>
                <a:lnTo>
                  <a:pt x="1033670" y="3114261"/>
                </a:lnTo>
                <a:lnTo>
                  <a:pt x="742122" y="3419061"/>
                </a:lnTo>
                <a:lnTo>
                  <a:pt x="503583" y="3458817"/>
                </a:lnTo>
                <a:lnTo>
                  <a:pt x="397565" y="3366052"/>
                </a:lnTo>
                <a:lnTo>
                  <a:pt x="662609" y="3299791"/>
                </a:lnTo>
                <a:lnTo>
                  <a:pt x="834887" y="3154017"/>
                </a:lnTo>
                <a:lnTo>
                  <a:pt x="1007165" y="2941983"/>
                </a:lnTo>
                <a:lnTo>
                  <a:pt x="1086678" y="2610678"/>
                </a:lnTo>
                <a:lnTo>
                  <a:pt x="1126435" y="2345635"/>
                </a:lnTo>
                <a:lnTo>
                  <a:pt x="1126435" y="2080591"/>
                </a:lnTo>
                <a:lnTo>
                  <a:pt x="1126435" y="2080591"/>
                </a:lnTo>
                <a:lnTo>
                  <a:pt x="1126435" y="1616765"/>
                </a:lnTo>
                <a:lnTo>
                  <a:pt x="1046922" y="1351722"/>
                </a:lnTo>
                <a:lnTo>
                  <a:pt x="1046922" y="1192696"/>
                </a:lnTo>
                <a:lnTo>
                  <a:pt x="874644" y="887896"/>
                </a:lnTo>
                <a:lnTo>
                  <a:pt x="821635" y="728870"/>
                </a:lnTo>
                <a:lnTo>
                  <a:pt x="622852" y="490331"/>
                </a:lnTo>
                <a:lnTo>
                  <a:pt x="450574" y="331304"/>
                </a:lnTo>
                <a:lnTo>
                  <a:pt x="212035" y="225287"/>
                </a:lnTo>
                <a:lnTo>
                  <a:pt x="66261" y="14577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F40C189-B7F7-5A4A-9570-651784406062}"/>
              </a:ext>
            </a:extLst>
          </p:cNvPr>
          <p:cNvSpPr/>
          <p:nvPr/>
        </p:nvSpPr>
        <p:spPr>
          <a:xfrm>
            <a:off x="15426" y="304800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081DE7B-2004-5840-A21A-C1F9138124F2}"/>
              </a:ext>
            </a:extLst>
          </p:cNvPr>
          <p:cNvSpPr/>
          <p:nvPr/>
        </p:nvSpPr>
        <p:spPr>
          <a:xfrm>
            <a:off x="1700626" y="304800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B4915CE-B857-694B-A25C-6FFA77B5A246}"/>
              </a:ext>
            </a:extLst>
          </p:cNvPr>
          <p:cNvSpPr/>
          <p:nvPr/>
        </p:nvSpPr>
        <p:spPr>
          <a:xfrm>
            <a:off x="4585149" y="304800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D4BB393-4750-FB40-861C-A3D0ECD448FC}"/>
              </a:ext>
            </a:extLst>
          </p:cNvPr>
          <p:cNvSpPr/>
          <p:nvPr/>
        </p:nvSpPr>
        <p:spPr>
          <a:xfrm>
            <a:off x="7871791" y="304799"/>
            <a:ext cx="671513" cy="642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EF68ADB-EDE6-704D-9751-689BFCA93AE6}"/>
              </a:ext>
            </a:extLst>
          </p:cNvPr>
          <p:cNvSpPr/>
          <p:nvPr/>
        </p:nvSpPr>
        <p:spPr>
          <a:xfrm>
            <a:off x="10045147" y="269697"/>
            <a:ext cx="1872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https://www.youtube.com/watch?v=WGiX3VT2vTM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0FBF85E-354E-6A40-B597-B489203C59FD}"/>
              </a:ext>
            </a:extLst>
          </p:cNvPr>
          <p:cNvSpPr/>
          <p:nvPr/>
        </p:nvSpPr>
        <p:spPr>
          <a:xfrm>
            <a:off x="10045147" y="4956313"/>
            <a:ext cx="238540" cy="25179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2A8887C-9CD0-5845-894C-48C9D68965C0}"/>
              </a:ext>
            </a:extLst>
          </p:cNvPr>
          <p:cNvSpPr/>
          <p:nvPr/>
        </p:nvSpPr>
        <p:spPr>
          <a:xfrm>
            <a:off x="10072523" y="5473148"/>
            <a:ext cx="238540" cy="25179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A1D7AE-04DA-554A-A985-3D427653C204}"/>
              </a:ext>
            </a:extLst>
          </p:cNvPr>
          <p:cNvSpPr txBox="1"/>
          <p:nvPr/>
        </p:nvSpPr>
        <p:spPr>
          <a:xfrm>
            <a:off x="10365078" y="4901164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9B077A-3F88-CC4C-ADCF-99CBFC9B7742}"/>
              </a:ext>
            </a:extLst>
          </p:cNvPr>
          <p:cNvSpPr txBox="1"/>
          <p:nvPr/>
        </p:nvSpPr>
        <p:spPr>
          <a:xfrm>
            <a:off x="10370071" y="5414377"/>
            <a:ext cx="88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Erosion</a:t>
            </a:r>
          </a:p>
        </p:txBody>
      </p:sp>
    </p:spTree>
    <p:extLst>
      <p:ext uri="{BB962C8B-B14F-4D97-AF65-F5344CB8AC3E}">
        <p14:creationId xmlns:p14="http://schemas.microsoft.com/office/powerpoint/2010/main" val="32939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65C6A0-BEE1-5045-9549-D91F147A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42" y="4904543"/>
            <a:ext cx="2218267" cy="2218267"/>
          </a:xfrm>
          <a:prstGeom prst="rect">
            <a:avLst/>
          </a:pr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14D95048-D7FD-D347-B92A-719AD0E0E80C}"/>
              </a:ext>
            </a:extLst>
          </p:cNvPr>
          <p:cNvSpPr/>
          <p:nvPr/>
        </p:nvSpPr>
        <p:spPr>
          <a:xfrm rot="13875323">
            <a:off x="9296790" y="4766280"/>
            <a:ext cx="3080555" cy="2710073"/>
          </a:xfrm>
          <a:prstGeom prst="arc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ADA5F9-EED2-5D4A-9771-ECBF25535B07}"/>
              </a:ext>
            </a:extLst>
          </p:cNvPr>
          <p:cNvCxnSpPr>
            <a:cxnSpLocks/>
          </p:cNvCxnSpPr>
          <p:nvPr/>
        </p:nvCxnSpPr>
        <p:spPr>
          <a:xfrm flipH="1" flipV="1">
            <a:off x="9815513" y="1"/>
            <a:ext cx="35029" cy="4957762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ECDF48-FAFE-C447-B949-1B913351B1B2}"/>
              </a:ext>
            </a:extLst>
          </p:cNvPr>
          <p:cNvSpPr txBox="1"/>
          <p:nvPr/>
        </p:nvSpPr>
        <p:spPr>
          <a:xfrm>
            <a:off x="10099504" y="89534"/>
            <a:ext cx="16320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Key Words</a:t>
            </a:r>
          </a:p>
          <a:p>
            <a:endParaRPr lang="en-US" sz="2400" dirty="0"/>
          </a:p>
          <a:p>
            <a:r>
              <a:rPr lang="en-US" sz="2400" dirty="0"/>
              <a:t>River</a:t>
            </a:r>
          </a:p>
          <a:p>
            <a:r>
              <a:rPr lang="en-US" sz="2400" dirty="0"/>
              <a:t>Erosion</a:t>
            </a:r>
          </a:p>
          <a:p>
            <a:r>
              <a:rPr lang="en-US" sz="2400" dirty="0"/>
              <a:t>Deposition</a:t>
            </a:r>
          </a:p>
          <a:p>
            <a:r>
              <a:rPr lang="en-US" sz="2400" dirty="0"/>
              <a:t>River banks</a:t>
            </a:r>
          </a:p>
          <a:p>
            <a:r>
              <a:rPr lang="en-US" sz="2400" dirty="0"/>
              <a:t>Sediment</a:t>
            </a:r>
          </a:p>
          <a:p>
            <a:r>
              <a:rPr lang="en-US" sz="2400" dirty="0"/>
              <a:t>Oxbow lake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A8AB8-8779-9148-AF0E-DF47B53A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200025"/>
            <a:ext cx="8989971" cy="65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496</Words>
  <Application>Microsoft Office PowerPoint</Application>
  <PresentationFormat>Widescreen</PresentationFormat>
  <Paragraphs>123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Armstrong</dc:creator>
  <cp:lastModifiedBy>Steven Heath</cp:lastModifiedBy>
  <cp:revision>47</cp:revision>
  <dcterms:created xsi:type="dcterms:W3CDTF">2018-10-16T05:40:32Z</dcterms:created>
  <dcterms:modified xsi:type="dcterms:W3CDTF">2018-11-21T03:16:56Z</dcterms:modified>
</cp:coreProperties>
</file>