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9" r:id="rId13"/>
    <p:sldId id="262" r:id="rId14"/>
    <p:sldId id="26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37D3102-AD23-4BFF-87AE-61567A0BE8E3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68DB90A-5AB2-4BF4-8147-F4CADCC03FE3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10/7/2014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Can you guess?</a:t>
            </a:r>
            <a:endParaRPr lang="en-US" sz="18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Broadway" panose="04040905080B02020502" pitchFamily="82" charset="0"/>
              </a:rPr>
              <a:t>Where are these places in the World?</a:t>
            </a:r>
            <a:endParaRPr lang="en-US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5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8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740352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17904"/>
            <a:ext cx="472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Sydney - Australia</a:t>
            </a:r>
          </a:p>
        </p:txBody>
      </p:sp>
    </p:spTree>
    <p:extLst>
      <p:ext uri="{BB962C8B-B14F-4D97-AF65-F5344CB8AC3E}">
        <p14:creationId xmlns:p14="http://schemas.microsoft.com/office/powerpoint/2010/main" val="400690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907122" cy="45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0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907122" cy="4531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600188"/>
            <a:ext cx="472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Paris - France</a:t>
            </a:r>
          </a:p>
        </p:txBody>
      </p:sp>
    </p:spTree>
    <p:extLst>
      <p:ext uri="{BB962C8B-B14F-4D97-AF65-F5344CB8AC3E}">
        <p14:creationId xmlns:p14="http://schemas.microsoft.com/office/powerpoint/2010/main" val="334627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039500" cy="47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0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039500" cy="4713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29516"/>
            <a:ext cx="472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New York - USA</a:t>
            </a:r>
          </a:p>
        </p:txBody>
      </p:sp>
    </p:spTree>
    <p:extLst>
      <p:ext uri="{BB962C8B-B14F-4D97-AF65-F5344CB8AC3E}">
        <p14:creationId xmlns:p14="http://schemas.microsoft.com/office/powerpoint/2010/main" val="292525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1" y="1124744"/>
            <a:ext cx="79368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2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1" y="1124744"/>
            <a:ext cx="7936881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3620" y="5633329"/>
            <a:ext cx="516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Bond Street London - UK</a:t>
            </a:r>
          </a:p>
        </p:txBody>
      </p:sp>
    </p:spTree>
    <p:extLst>
      <p:ext uri="{BB962C8B-B14F-4D97-AF65-F5344CB8AC3E}">
        <p14:creationId xmlns:p14="http://schemas.microsoft.com/office/powerpoint/2010/main" val="26593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390830" cy="490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4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390830" cy="4908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0246" y="1124744"/>
            <a:ext cx="472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The Bund – Shanghai</a:t>
            </a:r>
          </a:p>
        </p:txBody>
      </p:sp>
    </p:spTree>
    <p:extLst>
      <p:ext uri="{BB962C8B-B14F-4D97-AF65-F5344CB8AC3E}">
        <p14:creationId xmlns:p14="http://schemas.microsoft.com/office/powerpoint/2010/main" val="199396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7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344816" cy="5508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124744"/>
            <a:ext cx="472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New York skyline</a:t>
            </a:r>
          </a:p>
        </p:txBody>
      </p:sp>
    </p:spTree>
    <p:extLst>
      <p:ext uri="{BB962C8B-B14F-4D97-AF65-F5344CB8AC3E}">
        <p14:creationId xmlns:p14="http://schemas.microsoft.com/office/powerpoint/2010/main" val="37199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19291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6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192911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010963"/>
            <a:ext cx="472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Nairobi - Kenya</a:t>
            </a:r>
          </a:p>
        </p:txBody>
      </p:sp>
    </p:spTree>
    <p:extLst>
      <p:ext uri="{BB962C8B-B14F-4D97-AF65-F5344CB8AC3E}">
        <p14:creationId xmlns:p14="http://schemas.microsoft.com/office/powerpoint/2010/main" val="305442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0246" y="411235"/>
            <a:ext cx="507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Kuala Lumpur - Malaysia</a:t>
            </a:r>
          </a:p>
        </p:txBody>
      </p:sp>
    </p:spTree>
    <p:extLst>
      <p:ext uri="{BB962C8B-B14F-4D97-AF65-F5344CB8AC3E}">
        <p14:creationId xmlns:p14="http://schemas.microsoft.com/office/powerpoint/2010/main" val="3713887003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</TotalTime>
  <Words>41</Words>
  <Application>Microsoft Office PowerPoint</Application>
  <PresentationFormat>On-screen Show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Composite</vt:lpstr>
      <vt:lpstr>Where are these places in the World?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these places in the World?</dc:title>
  <dc:creator>Sozan</dc:creator>
  <cp:lastModifiedBy>Sozan</cp:lastModifiedBy>
  <cp:revision>2</cp:revision>
  <dcterms:created xsi:type="dcterms:W3CDTF">2014-10-07T12:39:22Z</dcterms:created>
  <dcterms:modified xsi:type="dcterms:W3CDTF">2014-10-07T12:51:04Z</dcterms:modified>
</cp:coreProperties>
</file>