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7" r:id="rId7"/>
    <p:sldId id="258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9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7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6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01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9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68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6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1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4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fld id="{8702741D-5B0D-4940-8B17-3B6DFFE06B9C}" type="datetimeFigureOut">
              <a:rPr lang="en-GB" smtClean="0"/>
              <a:t>9/23/16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0F42F77D-130E-42A8-9B30-16AA17DB5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5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DEAE00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B77BB4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371656" cy="936104"/>
          </a:xfrm>
        </p:spPr>
        <p:txBody>
          <a:bodyPr anchor="t"/>
          <a:lstStyle/>
          <a:p>
            <a:r>
              <a:rPr lang="en-GB" dirty="0" smtClean="0"/>
              <a:t>Map skills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6705600" cy="2952328"/>
          </a:xfrm>
        </p:spPr>
        <p:txBody>
          <a:bodyPr>
            <a:normAutofit/>
          </a:bodyPr>
          <a:lstStyle/>
          <a:p>
            <a:r>
              <a:rPr lang="en-US" dirty="0" smtClean="0"/>
              <a:t>Aims: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To reflect on what we have learnt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Be able to follow and describe routes on a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42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mapskills</a:t>
            </a:r>
            <a:r>
              <a:rPr lang="en-US" dirty="0" smtClean="0"/>
              <a:t> have we covered?</a:t>
            </a:r>
          </a:p>
          <a:p>
            <a:pPr lvl="1"/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Grid references</a:t>
            </a:r>
          </a:p>
          <a:p>
            <a:pPr lvl="1"/>
            <a:r>
              <a:rPr lang="en-US" dirty="0" smtClean="0"/>
              <a:t>Measuring distance</a:t>
            </a:r>
          </a:p>
          <a:p>
            <a:pPr lvl="1"/>
            <a:r>
              <a:rPr lang="en-US" dirty="0" smtClean="0"/>
              <a:t>Height and relief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84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Treasure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54352" y="1772816"/>
            <a:ext cx="2660513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You need;</a:t>
            </a:r>
          </a:p>
          <a:p>
            <a:endParaRPr lang="en-GB" dirty="0"/>
          </a:p>
          <a:p>
            <a:r>
              <a:rPr lang="en-GB" dirty="0" smtClean="0"/>
              <a:t>Grid squares</a:t>
            </a:r>
          </a:p>
          <a:p>
            <a:r>
              <a:rPr lang="en-GB" dirty="0" smtClean="0"/>
              <a:t>Contours</a:t>
            </a:r>
          </a:p>
          <a:p>
            <a:r>
              <a:rPr lang="en-GB" dirty="0" smtClean="0"/>
              <a:t>Scale</a:t>
            </a:r>
          </a:p>
          <a:p>
            <a:r>
              <a:rPr lang="en-GB" dirty="0" smtClean="0"/>
              <a:t>Map symbols</a:t>
            </a:r>
          </a:p>
          <a:p>
            <a:r>
              <a:rPr lang="en-GB" dirty="0" smtClean="0"/>
              <a:t>Direction</a:t>
            </a:r>
          </a:p>
          <a:p>
            <a:r>
              <a:rPr lang="en-US" dirty="0" smtClean="0"/>
              <a:t>Height and relief (contour lines)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2" y="1772816"/>
            <a:ext cx="6463604" cy="495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7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15816" y="1600200"/>
            <a:ext cx="5770984" cy="492514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purpose of your treasure map is to have 10 clues for your teacher to follow to take them on a journey across your island to find where you have buried the treasure.  Your clues must be clear and you must have the correct answers for them! </a:t>
            </a:r>
          </a:p>
          <a:p>
            <a:pPr lvl="1"/>
            <a:r>
              <a:rPr lang="en-GB" dirty="0" smtClean="0"/>
              <a:t>Start </a:t>
            </a:r>
            <a:r>
              <a:rPr lang="en-GB" dirty="0"/>
              <a:t>at 258895 and walk north 3km. Now you are at GR………………………….. In order to get to GR 358899 you must walk……………………………….</a:t>
            </a:r>
          </a:p>
          <a:p>
            <a:pPr lvl="1"/>
            <a:r>
              <a:rPr lang="en-GB" dirty="0" smtClean="0"/>
              <a:t>Start </a:t>
            </a:r>
            <a:r>
              <a:rPr lang="en-GB" dirty="0"/>
              <a:t>at 234,789 walk NW for 5KM then bear east “as the crow flies” 4Km. You are now at_________________________.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3812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87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GB" dirty="0"/>
              <a:t>Try to make it look authentic</a:t>
            </a:r>
          </a:p>
          <a:p>
            <a:pPr lvl="0"/>
            <a:r>
              <a:rPr lang="en-GB" dirty="0"/>
              <a:t>Plan it first</a:t>
            </a:r>
          </a:p>
          <a:p>
            <a:pPr lvl="0"/>
            <a:r>
              <a:rPr lang="en-GB" dirty="0"/>
              <a:t>Take care with presentation and be imaginative!</a:t>
            </a:r>
          </a:p>
          <a:p>
            <a:pPr lvl="0"/>
            <a:r>
              <a:rPr lang="en-GB" dirty="0"/>
              <a:t>Look at the </a:t>
            </a:r>
            <a:r>
              <a:rPr lang="en-GB" dirty="0" err="1"/>
              <a:t>markscheme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74" y="3429000"/>
            <a:ext cx="3902775" cy="293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18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most imaginative and well made maps will be receiving Credits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umblr_n2qgjz9oTA1tqqfa5o1_500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1" b="17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184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nP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nP theme" id="{223151FB-E570-4CBD-8FA5-7FDCD0D6D43E}" vid="{31BC7E7B-46A2-4258-8C15-BA87234371A9}"/>
    </a:ext>
  </a:extLst>
</a:theme>
</file>

<file path=ppt/theme/themeOverride1.xml><?xml version="1.0" encoding="utf-8"?>
<a:themeOverride xmlns:a="http://schemas.openxmlformats.org/drawingml/2006/main">
  <a:clrScheme name="Composite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21FBBBAC62B48827097B3039ABBCB" ma:contentTypeVersion="" ma:contentTypeDescription="Create a new document." ma:contentTypeScope="" ma:versionID="7654fd00b7eca589dae447ddf48e43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13D75E-BF9A-4665-9BCC-718DCA790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4BE31A-6B7D-40A5-AFF9-9AADDCE7961B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67E5BAC-ED67-4318-9E00-BE0F7335E8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RnP theme</Template>
  <TotalTime>185</TotalTime>
  <Words>212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RnP theme</vt:lpstr>
      <vt:lpstr>Map skills  </vt:lpstr>
      <vt:lpstr>Topic review</vt:lpstr>
      <vt:lpstr>Treasure map</vt:lpstr>
      <vt:lpstr>Treasure map</vt:lpstr>
      <vt:lpstr>Tips</vt:lpstr>
      <vt:lpstr>The most imaginative and well made maps will be receiving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skills</dc:title>
  <dc:creator>Marco</dc:creator>
  <cp:lastModifiedBy>Steven Heath</cp:lastModifiedBy>
  <cp:revision>10</cp:revision>
  <dcterms:created xsi:type="dcterms:W3CDTF">2012-01-24T07:38:23Z</dcterms:created>
  <dcterms:modified xsi:type="dcterms:W3CDTF">2016-09-23T01:31:12Z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0x01010070B21FBBBAC62B48827097B3039ABBCB</vt:lpwstr>
  </property>
</Properties>
</file>