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2856B-2C4F-41E0-9D56-863F5088BFCA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316F-F33A-4ADF-B729-F549CD7D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8D93FA-C040-46AD-8DDE-D39D650F49E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DE07CB-F0EE-4CA6-A899-7B0273DA5F48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A507E0-DFE1-4454-B637-D1AAEB690A3B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E2FF19-90DC-437E-9DC1-FD5DE6649067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78310D-510A-4BD3-AFA5-BECF5DBD40EF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07E4F8-28FB-4205-BB55-65A7C76EBA84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C4DCC1-2CA3-4BC9-B571-10911ECF1479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528389-BD76-4320-BA70-B7AF81DA4E8F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23BD81-EB73-48E3-941D-CB7C31D46D9D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CB29BC-A9DB-44FE-97F0-4DCA493447A3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8D5ADE-A7B5-45F4-A21B-D3FC3E2B1702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9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6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59D89-3A82-4A80-A1A0-99B8B35D5C73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F3395-B430-4484-B440-D922FEBA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2692400"/>
          </a:xfrm>
        </p:spPr>
        <p:txBody>
          <a:bodyPr/>
          <a:lstStyle/>
          <a:p>
            <a:r>
              <a:rPr lang="en-GB" sz="4000" smtClean="0"/>
              <a:t>How can we see differences in birth and death rates in MEDCs / LEDCs using POPULATION PYRAMIDS?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594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125" r="7927" b="12587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01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3125" r="7927" b="12587"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7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125" r="7927" b="11610"/>
          <a:stretch>
            <a:fillRect/>
          </a:stretch>
        </p:blipFill>
        <p:spPr bwMode="auto">
          <a:xfrm>
            <a:off x="0" y="0"/>
            <a:ext cx="9144000" cy="694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78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125" r="7927" b="12587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03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125" r="7927" b="12587"/>
          <a:stretch>
            <a:fillRect/>
          </a:stretch>
        </p:blipFill>
        <p:spPr>
          <a:xfrm>
            <a:off x="0" y="0"/>
            <a:ext cx="8964613" cy="6721475"/>
          </a:xfrm>
        </p:spPr>
      </p:pic>
    </p:spTree>
    <p:extLst>
      <p:ext uri="{BB962C8B-B14F-4D97-AF65-F5344CB8AC3E}">
        <p14:creationId xmlns:p14="http://schemas.microsoft.com/office/powerpoint/2010/main" val="241397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5707" r="8659" b="12587"/>
          <a:stretch>
            <a:fillRect/>
          </a:stretch>
        </p:blipFill>
        <p:spPr bwMode="auto">
          <a:xfrm>
            <a:off x="0" y="80963"/>
            <a:ext cx="9144000" cy="677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32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125" r="8659" b="12587"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52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3125" r="8659" b="12587"/>
          <a:stretch>
            <a:fillRect/>
          </a:stretch>
        </p:blipFill>
        <p:spPr bwMode="auto">
          <a:xfrm>
            <a:off x="0" y="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9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125" r="7927" b="12587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69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125" r="7927" b="11610"/>
          <a:stretch>
            <a:fillRect/>
          </a:stretch>
        </p:blipFill>
        <p:spPr bwMode="auto">
          <a:xfrm>
            <a:off x="0" y="0"/>
            <a:ext cx="9144000" cy="694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On-screen Show (4:3)</PresentationFormat>
  <Paragraphs>12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How can we see differences in birth and death rates in MEDCs / LEDCs using POPULATION PYRAMIDS?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see differences in birth and death rates in MEDCs / LEDCs using POPULATION PYRAMIDS?</dc:title>
  <dc:creator>John Bray</dc:creator>
  <cp:lastModifiedBy>John Bray</cp:lastModifiedBy>
  <cp:revision>1</cp:revision>
  <dcterms:created xsi:type="dcterms:W3CDTF">2012-06-26T10:46:50Z</dcterms:created>
  <dcterms:modified xsi:type="dcterms:W3CDTF">2012-06-26T10:48:43Z</dcterms:modified>
</cp:coreProperties>
</file>