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3.xml" ContentType="application/vnd.openxmlformats-officedocument.themeOverride+xml"/>
  <Override PartName="/ppt/theme/themeOverride8.xml" ContentType="application/vnd.openxmlformats-officedocument.themeOverride+xml"/>
  <Override PartName="/ppt/theme/themeOverride23.xml" ContentType="application/vnd.openxmlformats-officedocument.themeOverride+xml"/>
  <Override PartName="/ppt/theme/themeOverride14.xml" ContentType="application/vnd.openxmlformats-officedocument.themeOverride+xml"/>
  <Override PartName="/ppt/theme/themeOverride4.xml" ContentType="application/vnd.openxmlformats-officedocument.themeOverride+xml"/>
  <Override PartName="/ppt/theme/themeOverride1.xml" ContentType="application/vnd.openxmlformats-officedocument.themeOverride+xml"/>
  <Override PartName="/ppt/theme/themeOverride7.xml" ContentType="application/vnd.openxmlformats-officedocument.themeOverride+xml"/>
  <Override PartName="/ppt/theme/themeOverride5.xml" ContentType="application/vnd.openxmlformats-officedocument.themeOverride+xml"/>
  <Override PartName="/ppt/theme/themeOverride21.xml" ContentType="application/vnd.openxmlformats-officedocument.themeOverride+xml"/>
  <Override PartName="/ppt/theme/themeOverride13.xml" ContentType="application/vnd.openxmlformats-officedocument.themeOverride+xml"/>
  <Override PartName="/ppt/theme/themeOverride16.xml" ContentType="application/vnd.openxmlformats-officedocument.themeOverride+xml"/>
  <Override PartName="/ppt/theme/themeOverride10.xml" ContentType="application/vnd.openxmlformats-officedocument.themeOverride+xml"/>
  <Override PartName="/ppt/theme/themeOverride17.xml" ContentType="application/vnd.openxmlformats-officedocument.themeOverride+xml"/>
  <Override PartName="/ppt/theme/themeOverride11.xml" ContentType="application/vnd.openxmlformats-officedocument.themeOverride+xml"/>
  <Override PartName="/ppt/theme/themeOverride22.xml" ContentType="application/vnd.openxmlformats-officedocument.themeOverride+xml"/>
  <Override PartName="/ppt/theme/themeOverride20.xml" ContentType="application/vnd.openxmlformats-officedocument.themeOverride+xml"/>
  <Override PartName="/ppt/theme/themeOverride19.xml" ContentType="application/vnd.openxmlformats-officedocument.themeOverride+xml"/>
  <Override PartName="/ppt/theme/themeOverride15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9.xml" ContentType="application/vnd.openxmlformats-officedocument.themeOverride+xml"/>
  <Override PartName="/ppt/theme/themeOverride6.xml" ContentType="application/vnd.openxmlformats-officedocument.themeOverride+xml"/>
  <Override PartName="/ppt/theme/themeOverride18.xml" ContentType="application/vnd.openxmlformats-officedocument.themeOverr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0" name="Shape 4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55" name="Shape 55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9" name="Shape 5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6" name="Shape 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3" name="Shape 5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4" name="Shape 5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5" name="Shape 5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0" name="Shape 5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4" name="Shape 5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1" name="Shape 6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7" name="Shape 6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8" name="Shape 6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0" name="Shape 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6" name="Shape 6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9" name="Shape 6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0" name="Shape 6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41" name="Shape 6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5" name="Shape 5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5" name="Shape 5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2" name="Shape 5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9" name="Shape 5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6" name="Shape 5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 rot="5400000">
            <a:off y="2175668" x="4728369"/>
            <a:ext cy="2057400" cx="5859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 rot="5400000">
            <a:off y="194469" x="537369"/>
            <a:ext cy="6019799" cx="5859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>
            <p:ph type="ctrTitle"/>
          </p:nvPr>
        </p:nvSpPr>
        <p:spPr>
          <a:xfrm>
            <a:off y="1844675" x="685800"/>
            <a:ext cy="17367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1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  <a:defRPr strike="noStrike" u="none" b="0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 rot="5400000">
            <a:off y="-247650" x="2305049"/>
            <a:ext cy="8229600" cx="4533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34" name="Shape 234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lt1"/>
              </a:buClr>
              <a:buFont typeface="Arial"/>
              <a:buNone/>
              <a:defRPr strike="noStrike" u="none" b="0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buClr>
                <a:schemeClr val="lt1"/>
              </a:buClr>
              <a:buFont typeface="Arial"/>
              <a:buNone/>
              <a:defRPr strike="noStrike" u="none" b="0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buClr>
                <a:schemeClr val="lt1"/>
              </a:buClr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39" name="Shape 23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246" name="Shape 24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247" name="Shape 24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248" name="Shape 248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1600200" x="457200"/>
            <a:ext cy="45338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y="1600200" x="4648200"/>
            <a:ext cy="45338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sz="2000"/>
            </a:lvl1pPr>
            <a:lvl2pPr rtl="0" indent="0" marL="457200">
              <a:buFont typeface="Arial"/>
              <a:buNone/>
              <a:defRPr sz="1800"/>
            </a:lvl2pPr>
            <a:lvl3pPr rtl="0" indent="0" marL="914400">
              <a:buFont typeface="Arial"/>
              <a:buNone/>
              <a:defRPr sz="1600"/>
            </a:lvl3pPr>
            <a:lvl4pPr rtl="0" indent="0" marL="1371600">
              <a:buFont typeface="Arial"/>
              <a:buNone/>
              <a:defRPr sz="1400"/>
            </a:lvl4pPr>
            <a:lvl5pPr rtl="0" indent="0" marL="1828800">
              <a:buFont typeface="Arial"/>
              <a:buNone/>
              <a:defRPr sz="1400"/>
            </a:lvl5pPr>
            <a:lvl6pPr rtl="0" indent="0" marL="2286000">
              <a:buFont typeface="Arial"/>
              <a:buNone/>
              <a:defRPr sz="1400"/>
            </a:lvl6pPr>
            <a:lvl7pPr rtl="0" indent="0" marL="2743200">
              <a:buFont typeface="Arial"/>
              <a:buNone/>
              <a:defRPr sz="1400"/>
            </a:lvl7pPr>
            <a:lvl8pPr rtl="0" indent="0" marL="3200400">
              <a:buFont typeface="Arial"/>
              <a:buNone/>
              <a:defRPr sz="1400"/>
            </a:lvl8pPr>
            <a:lvl9pPr rtl="0" indent="0" marL="3657600"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theme/theme3.xml" Type="http://schemas.openxmlformats.org/officeDocument/2006/relationships/theme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2F2F47"/>
            </a:gs>
          </a:gsLst>
          <a:lin ang="2700000" scaled="0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1304519" x="-103186"/>
            <a:ext cy="5639080" cx="9350374"/>
            <a:chOff y="1304519" x="-103186"/>
            <a:chExt cy="5639080" cx="9350374"/>
          </a:xfrm>
        </p:grpSpPr>
        <p:sp>
          <p:nvSpPr>
            <p:cNvPr id="6" name="Shape 6"/>
            <p:cNvSpPr txBox="1"/>
            <p:nvPr/>
          </p:nvSpPr>
          <p:spPr>
            <a:xfrm rot="10020000" flipH="1">
              <a:off y="1639886" x="-22225"/>
              <a:ext cy="9524" cx="2768600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" name="Shape 7"/>
            <p:cNvSpPr txBox="1"/>
            <p:nvPr/>
          </p:nvSpPr>
          <p:spPr>
            <a:xfrm rot="10020000" flipH="1">
              <a:off y="1789112" x="-38099"/>
              <a:ext cy="9524" cx="3227387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" name="Shape 8"/>
            <p:cNvSpPr txBox="1"/>
            <p:nvPr/>
          </p:nvSpPr>
          <p:spPr>
            <a:xfrm rot="9959999" flipH="1">
              <a:off y="1901825" x="-42862"/>
              <a:ext cy="9524" cx="3565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" name="Shape 9"/>
            <p:cNvSpPr txBox="1"/>
            <p:nvPr/>
          </p:nvSpPr>
          <p:spPr>
            <a:xfrm rot="9899999" flipH="1">
              <a:off y="2036762" x="-68262"/>
              <a:ext cy="9525" cx="3930649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" name="Shape 10"/>
            <p:cNvSpPr txBox="1"/>
            <p:nvPr/>
          </p:nvSpPr>
          <p:spPr>
            <a:xfrm rot="9840000" flipH="1">
              <a:off y="2217737" x="-80961"/>
              <a:ext cy="9524" cx="4397374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" name="Shape 11"/>
            <p:cNvSpPr txBox="1"/>
            <p:nvPr/>
          </p:nvSpPr>
          <p:spPr>
            <a:xfrm rot="9780000" flipH="1">
              <a:off y="2417761" x="-103186"/>
              <a:ext cy="9524" cx="485457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" name="Shape 12"/>
            <p:cNvSpPr txBox="1"/>
            <p:nvPr/>
          </p:nvSpPr>
          <p:spPr>
            <a:xfrm rot="9719999" flipH="1">
              <a:off y="2689224" x="-147637"/>
              <a:ext cy="9524" cx="5402262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" name="Shape 13"/>
            <p:cNvSpPr txBox="1"/>
            <p:nvPr/>
          </p:nvSpPr>
          <p:spPr>
            <a:xfrm rot="9599999" flipH="1">
              <a:off y="2957512" x="-157162"/>
              <a:ext cy="9524" cx="595153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" name="Shape 14"/>
            <p:cNvSpPr txBox="1"/>
            <p:nvPr/>
          </p:nvSpPr>
          <p:spPr>
            <a:xfrm rot="9419999" flipH="1">
              <a:off y="3259137" x="-261937"/>
              <a:ext cy="9525" cx="668178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" name="Shape 15"/>
            <p:cNvSpPr txBox="1"/>
            <p:nvPr/>
          </p:nvSpPr>
          <p:spPr>
            <a:xfrm rot="9360000" flipH="1">
              <a:off y="3633786" x="-339724"/>
              <a:ext cy="9525" cx="73215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" name="Shape 16"/>
            <p:cNvSpPr txBox="1"/>
            <p:nvPr/>
          </p:nvSpPr>
          <p:spPr>
            <a:xfrm rot="9179999" flipH="1">
              <a:off y="4154486" x="-496886"/>
              <a:ext cy="9524" cx="82549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" name="Shape 17"/>
            <p:cNvSpPr txBox="1"/>
            <p:nvPr/>
          </p:nvSpPr>
          <p:spPr>
            <a:xfrm rot="8939999" flipH="1">
              <a:off y="4573587" x="14286"/>
              <a:ext cy="9524" cx="857408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" name="Shape 18"/>
            <p:cNvSpPr txBox="1"/>
            <p:nvPr/>
          </p:nvSpPr>
          <p:spPr>
            <a:xfrm rot="8639999" flipH="1">
              <a:off y="4648199" x="2093912"/>
              <a:ext cy="9524" cx="73215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" name="Shape 19"/>
            <p:cNvSpPr txBox="1"/>
            <p:nvPr/>
          </p:nvSpPr>
          <p:spPr>
            <a:xfrm rot="8220000" flipH="1">
              <a:off y="4875212" x="4256087"/>
              <a:ext cy="9524" cx="56768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" name="Shape 20"/>
            <p:cNvSpPr txBox="1"/>
            <p:nvPr/>
          </p:nvSpPr>
          <p:spPr>
            <a:xfrm rot="2460000" flipH="1">
              <a:off y="3916362" x="8078786"/>
              <a:ext cy="3300411" cx="95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" name="Shape 21"/>
            <p:cNvSpPr txBox="1"/>
            <p:nvPr/>
          </p:nvSpPr>
          <p:spPr>
            <a:xfrm rot="-8639999">
              <a:off y="6221412" x="8915399"/>
              <a:ext cy="795336" cx="95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2" name="Shape 22"/>
            <p:cNvSpPr txBox="1"/>
            <p:nvPr/>
          </p:nvSpPr>
          <p:spPr>
            <a:xfrm rot="1019999">
              <a:off y="3746500" x="-231774"/>
              <a:ext cy="9524" cx="95980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3" name="Shape 23"/>
            <p:cNvSpPr txBox="1"/>
            <p:nvPr/>
          </p:nvSpPr>
          <p:spPr>
            <a:xfrm rot="1559999">
              <a:off y="5391150" x="-314324"/>
              <a:ext cy="9525" cx="65754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4" name="Shape 24"/>
            <p:cNvSpPr txBox="1"/>
            <p:nvPr/>
          </p:nvSpPr>
          <p:spPr>
            <a:xfrm rot="1679999">
              <a:off y="5753100" x="-261936"/>
              <a:ext cy="9525" cx="44513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5" name="Shape 25"/>
            <p:cNvSpPr txBox="1"/>
            <p:nvPr/>
          </p:nvSpPr>
          <p:spPr>
            <a:xfrm rot="1920000">
              <a:off y="6226174" x="-174625"/>
              <a:ext cy="9525" cx="22224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" name="Shape 26"/>
            <p:cNvSpPr txBox="1"/>
            <p:nvPr/>
          </p:nvSpPr>
          <p:spPr>
            <a:xfrm rot="1380000">
              <a:off y="5113336" x="-342900"/>
              <a:ext cy="9525" cx="869473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" name="Shape 27"/>
            <p:cNvSpPr txBox="1"/>
            <p:nvPr/>
          </p:nvSpPr>
          <p:spPr>
            <a:xfrm rot="959999">
              <a:off y="3379787" x="-182562"/>
              <a:ext cy="9524" cx="95504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" name="Shape 28"/>
            <p:cNvSpPr txBox="1"/>
            <p:nvPr/>
          </p:nvSpPr>
          <p:spPr>
            <a:xfrm rot="-9839999" flipH="1">
              <a:off y="3089275" x="126999"/>
              <a:ext cy="9524" cx="91376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" name="Shape 29"/>
            <p:cNvSpPr txBox="1"/>
            <p:nvPr/>
          </p:nvSpPr>
          <p:spPr>
            <a:xfrm rot="840000">
              <a:off y="2860675" x="593725"/>
              <a:ext cy="9524" cx="869156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" name="Shape 30"/>
            <p:cNvSpPr txBox="1"/>
            <p:nvPr/>
          </p:nvSpPr>
          <p:spPr>
            <a:xfrm rot="719999">
              <a:off y="2511424" x="1346199"/>
              <a:ext cy="9524" cx="78993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" name="Shape 31"/>
            <p:cNvSpPr txBox="1"/>
            <p:nvPr/>
          </p:nvSpPr>
          <p:spPr>
            <a:xfrm rot="719999">
              <a:off y="2343150" x="1671636"/>
              <a:ext cy="9524" cx="7554912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" name="Shape 32"/>
            <p:cNvSpPr txBox="1"/>
            <p:nvPr/>
          </p:nvSpPr>
          <p:spPr>
            <a:xfrm rot="659999">
              <a:off y="2185987" x="1974850"/>
              <a:ext cy="9525" cx="723423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" name="Shape 33"/>
            <p:cNvSpPr txBox="1"/>
            <p:nvPr/>
          </p:nvSpPr>
          <p:spPr>
            <a:xfrm rot="-10140000" flipH="1">
              <a:off y="2071687" x="2360612"/>
              <a:ext cy="9525" cx="684847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" name="Shape 34"/>
            <p:cNvSpPr txBox="1"/>
            <p:nvPr/>
          </p:nvSpPr>
          <p:spPr>
            <a:xfrm rot="-10140000" flipH="1">
              <a:off y="1933574" x="2619375"/>
              <a:ext cy="9525" cx="659447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" name="Shape 35"/>
            <p:cNvSpPr txBox="1"/>
            <p:nvPr/>
          </p:nvSpPr>
          <p:spPr>
            <a:xfrm rot="-9960000" flipH="1">
              <a:off y="2673349" x="969962"/>
              <a:ext cy="9524" cx="826134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" name="Shape 36"/>
            <p:cNvSpPr txBox="1"/>
            <p:nvPr/>
          </p:nvSpPr>
          <p:spPr>
            <a:xfrm rot="-9479999" flipH="1">
              <a:off y="4724400" x="-323850"/>
              <a:ext cy="9524" cx="97631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" name="Shape 37"/>
            <p:cNvSpPr txBox="1"/>
            <p:nvPr/>
          </p:nvSpPr>
          <p:spPr>
            <a:xfrm rot="-9600000" flipH="1">
              <a:off y="4227512" x="-276224"/>
              <a:ext cy="9524" cx="96901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5332412" x="1174750"/>
              <a:ext cy="152399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4879975" x="374650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5797550" x="252412"/>
              <a:ext cy="168274" cx="3111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4224337" x="3297237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4883150" x="1941511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" name="Shape 43"/>
            <p:cNvSpPr/>
            <p:nvPr/>
          </p:nvSpPr>
          <p:spPr>
            <a:xfrm>
              <a:off y="4535487" x="2676525"/>
              <a:ext cy="142875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4506912" x="1190625"/>
              <a:ext cy="141287" cx="2397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4216400" x="582612"/>
              <a:ext cy="133349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4194175" x="1860550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3944937" x="3811587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8" name="Shape 48"/>
            <p:cNvSpPr/>
            <p:nvPr/>
          </p:nvSpPr>
          <p:spPr>
            <a:xfrm>
              <a:off y="3673475" x="3032125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9" name="Shape 49"/>
            <p:cNvSpPr/>
            <p:nvPr/>
          </p:nvSpPr>
          <p:spPr>
            <a:xfrm>
              <a:off y="3419475" x="35782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0" name="Shape 50"/>
            <p:cNvSpPr/>
            <p:nvPr/>
          </p:nvSpPr>
          <p:spPr>
            <a:xfrm>
              <a:off y="3659187" x="4352925"/>
              <a:ext cy="114300" cx="2222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1" name="Shape 51"/>
            <p:cNvSpPr/>
            <p:nvPr/>
          </p:nvSpPr>
          <p:spPr>
            <a:xfrm>
              <a:off y="3013075" x="4464050"/>
              <a:ext cy="96836" cx="2047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2" name="Shape 52"/>
            <p:cNvSpPr/>
            <p:nvPr/>
          </p:nvSpPr>
          <p:spPr>
            <a:xfrm>
              <a:off y="2844800" x="5907087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3" name="Shape 53"/>
            <p:cNvSpPr/>
            <p:nvPr/>
          </p:nvSpPr>
          <p:spPr>
            <a:xfrm>
              <a:off y="3009900" x="56007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2822575" x="4864100"/>
              <a:ext cy="9842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3213100" x="5202237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3429000" x="4805362"/>
              <a:ext cy="96836" cx="21113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3894137" x="2490786"/>
              <a:ext cy="142875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8" name="Shape 58"/>
            <p:cNvSpPr/>
            <p:nvPr/>
          </p:nvSpPr>
          <p:spPr>
            <a:xfrm>
              <a:off y="3219450" x="2957511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9" name="Shape 59"/>
            <p:cNvSpPr/>
            <p:nvPr/>
          </p:nvSpPr>
          <p:spPr>
            <a:xfrm>
              <a:off y="3452812" x="2401886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0" name="Shape 60"/>
            <p:cNvSpPr/>
            <p:nvPr/>
          </p:nvSpPr>
          <p:spPr>
            <a:xfrm>
              <a:off y="3668712" x="1890711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1" name="Shape 61"/>
            <p:cNvSpPr/>
            <p:nvPr/>
          </p:nvSpPr>
          <p:spPr>
            <a:xfrm>
              <a:off y="3249611" x="183197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2" name="Shape 62"/>
            <p:cNvSpPr/>
            <p:nvPr/>
          </p:nvSpPr>
          <p:spPr>
            <a:xfrm>
              <a:off y="2862261" x="1812925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3" name="Shape 63"/>
            <p:cNvSpPr/>
            <p:nvPr/>
          </p:nvSpPr>
          <p:spPr>
            <a:xfrm>
              <a:off y="3035300" x="238125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2859086" x="286385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5" name="Shape 65"/>
            <p:cNvSpPr/>
            <p:nvPr/>
          </p:nvSpPr>
          <p:spPr>
            <a:xfrm>
              <a:off y="3024186" x="3427412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6" name="Shape 66"/>
            <p:cNvSpPr/>
            <p:nvPr/>
          </p:nvSpPr>
          <p:spPr>
            <a:xfrm>
              <a:off y="2836861" x="38608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3225800" x="746125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8" name="Shape 68"/>
            <p:cNvSpPr/>
            <p:nvPr/>
          </p:nvSpPr>
          <p:spPr>
            <a:xfrm>
              <a:off y="3438525" x="10795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9" name="Shape 69"/>
            <p:cNvSpPr/>
            <p:nvPr/>
          </p:nvSpPr>
          <p:spPr>
            <a:xfrm>
              <a:off y="3041650" x="1266825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0" name="Shape 70"/>
            <p:cNvSpPr/>
            <p:nvPr/>
          </p:nvSpPr>
          <p:spPr>
            <a:xfrm>
              <a:off y="2852736" x="722312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3017836" x="1793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3687762" x="685800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3457575" x="12922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3924300" x="1252537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3198811" x="4038600"/>
              <a:ext cy="114300" cx="2222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2698750" x="2312986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7" name="Shape 77"/>
            <p:cNvSpPr/>
            <p:nvPr/>
          </p:nvSpPr>
          <p:spPr>
            <a:xfrm>
              <a:off y="2538411" x="2773361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8" name="Shape 78"/>
            <p:cNvSpPr/>
            <p:nvPr/>
          </p:nvSpPr>
          <p:spPr>
            <a:xfrm>
              <a:off y="2390775" x="219868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9" name="Shape 79"/>
            <p:cNvSpPr/>
            <p:nvPr/>
          </p:nvSpPr>
          <p:spPr>
            <a:xfrm>
              <a:off y="2532061" x="1735136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0" name="Shape 80"/>
            <p:cNvSpPr/>
            <p:nvPr/>
          </p:nvSpPr>
          <p:spPr>
            <a:xfrm>
              <a:off y="2682875" x="1257300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>
              <a:off y="2400300" x="3192461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2" name="Shape 82"/>
            <p:cNvSpPr/>
            <p:nvPr/>
          </p:nvSpPr>
          <p:spPr>
            <a:xfrm>
              <a:off y="2692400" x="331311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3" name="Shape 83"/>
            <p:cNvSpPr/>
            <p:nvPr/>
          </p:nvSpPr>
          <p:spPr>
            <a:xfrm>
              <a:off y="2541586" x="372268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4" name="Shape 84"/>
            <p:cNvSpPr/>
            <p:nvPr/>
          </p:nvSpPr>
          <p:spPr>
            <a:xfrm>
              <a:off y="2676525" x="4260850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5" name="Shape 85"/>
            <p:cNvSpPr/>
            <p:nvPr/>
          </p:nvSpPr>
          <p:spPr>
            <a:xfrm>
              <a:off y="2400300" x="1279525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6" name="Shape 86"/>
            <p:cNvSpPr/>
            <p:nvPr/>
          </p:nvSpPr>
          <p:spPr>
            <a:xfrm>
              <a:off y="2535236" x="78581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7" name="Shape 87"/>
            <p:cNvSpPr/>
            <p:nvPr/>
          </p:nvSpPr>
          <p:spPr>
            <a:xfrm>
              <a:off y="2393950" x="361950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2695575" x="24923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2532061" x="4583112"/>
              <a:ext cy="79375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2398711" x="4887912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2679700" x="5191125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2538411" x="548163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2390775" x="579596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2401886" x="6748461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2700336" x="6192837"/>
              <a:ext cy="7937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2552700" x="6486525"/>
              <a:ext cy="7937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5799137" x="2035175"/>
              <a:ext cy="176212" cx="3111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6372225" x="1122362"/>
              <a:ext cy="177800" cx="3032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4905375" x="3538537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4551362" x="4133850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1" name="Shape 101"/>
            <p:cNvSpPr/>
            <p:nvPr/>
          </p:nvSpPr>
          <p:spPr>
            <a:xfrm>
              <a:off y="4235450" x="4614862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2" name="Shape 102"/>
            <p:cNvSpPr/>
            <p:nvPr/>
          </p:nvSpPr>
          <p:spPr>
            <a:xfrm>
              <a:off y="3895725" x="5156200"/>
              <a:ext cy="142875" cx="2381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3" name="Shape 103"/>
            <p:cNvSpPr/>
            <p:nvPr/>
          </p:nvSpPr>
          <p:spPr>
            <a:xfrm>
              <a:off y="5334000" x="2859086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4" name="Shape 104"/>
            <p:cNvSpPr/>
            <p:nvPr/>
          </p:nvSpPr>
          <p:spPr>
            <a:xfrm>
              <a:off y="3654425" x="557530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5" name="Shape 105"/>
            <p:cNvSpPr/>
            <p:nvPr/>
          </p:nvSpPr>
          <p:spPr>
            <a:xfrm>
              <a:off y="3197225" x="6318250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6" name="Shape 106"/>
            <p:cNvSpPr/>
            <p:nvPr/>
          </p:nvSpPr>
          <p:spPr>
            <a:xfrm>
              <a:off y="3425825" x="5957887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7" name="Shape 107"/>
            <p:cNvSpPr/>
            <p:nvPr/>
          </p:nvSpPr>
          <p:spPr>
            <a:xfrm>
              <a:off y="3013075" x="66294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8" name="Shape 108"/>
            <p:cNvSpPr/>
            <p:nvPr/>
          </p:nvSpPr>
          <p:spPr>
            <a:xfrm>
              <a:off y="2852736" x="6886575"/>
              <a:ext cy="96836" cx="20478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9" name="Shape 109"/>
            <p:cNvSpPr/>
            <p:nvPr/>
          </p:nvSpPr>
          <p:spPr>
            <a:xfrm>
              <a:off y="2698750" x="7151686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0" name="Shape 110"/>
            <p:cNvSpPr/>
            <p:nvPr/>
          </p:nvSpPr>
          <p:spPr>
            <a:xfrm>
              <a:off y="2544761" x="739933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1" name="Shape 111"/>
            <p:cNvSpPr/>
            <p:nvPr/>
          </p:nvSpPr>
          <p:spPr>
            <a:xfrm>
              <a:off y="2400300" x="7624761"/>
              <a:ext cy="80961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2" name="Shape 112"/>
            <p:cNvSpPr/>
            <p:nvPr/>
          </p:nvSpPr>
          <p:spPr>
            <a:xfrm>
              <a:off y="2271711" x="7826375"/>
              <a:ext cy="79375" cx="1762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3" name="Shape 113"/>
            <p:cNvSpPr/>
            <p:nvPr/>
          </p:nvSpPr>
          <p:spPr>
            <a:xfrm>
              <a:off y="2270125" x="6088062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4" name="Shape 114"/>
            <p:cNvSpPr/>
            <p:nvPr/>
          </p:nvSpPr>
          <p:spPr>
            <a:xfrm>
              <a:off y="2270125" x="5216525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5" name="Shape 115"/>
            <p:cNvSpPr/>
            <p:nvPr/>
          </p:nvSpPr>
          <p:spPr>
            <a:xfrm>
              <a:off y="2168525" x="4718050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6" name="Shape 116"/>
            <p:cNvSpPr/>
            <p:nvPr/>
          </p:nvSpPr>
          <p:spPr>
            <a:xfrm>
              <a:off y="2051050" x="500380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7" name="Shape 117"/>
            <p:cNvSpPr/>
            <p:nvPr/>
          </p:nvSpPr>
          <p:spPr>
            <a:xfrm>
              <a:off y="1857375" x="479425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8" name="Shape 118"/>
            <p:cNvSpPr/>
            <p:nvPr/>
          </p:nvSpPr>
          <p:spPr>
            <a:xfrm>
              <a:off y="2171700" x="387826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9" name="Shape 119"/>
            <p:cNvSpPr/>
            <p:nvPr/>
          </p:nvSpPr>
          <p:spPr>
            <a:xfrm>
              <a:off y="1936750" x="3652837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0" name="Shape 120"/>
            <p:cNvSpPr/>
            <p:nvPr/>
          </p:nvSpPr>
          <p:spPr>
            <a:xfrm>
              <a:off y="2038350" x="332581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1" name="Shape 121"/>
            <p:cNvSpPr/>
            <p:nvPr/>
          </p:nvSpPr>
          <p:spPr>
            <a:xfrm>
              <a:off y="2289175" x="3536950"/>
              <a:ext cy="79375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2" name="Shape 122"/>
            <p:cNvSpPr/>
            <p:nvPr/>
          </p:nvSpPr>
          <p:spPr>
            <a:xfrm>
              <a:off y="2260600" x="1760536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3" name="Shape 123"/>
            <p:cNvSpPr/>
            <p:nvPr/>
          </p:nvSpPr>
          <p:spPr>
            <a:xfrm>
              <a:off y="2038350" x="969962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4" name="Shape 124"/>
            <p:cNvSpPr/>
            <p:nvPr/>
          </p:nvSpPr>
          <p:spPr>
            <a:xfrm>
              <a:off y="2155825" x="484187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5" name="Shape 125"/>
            <p:cNvSpPr/>
            <p:nvPr/>
          </p:nvSpPr>
          <p:spPr>
            <a:xfrm>
              <a:off y="1831975" x="24765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6" name="Shape 126"/>
            <p:cNvSpPr/>
            <p:nvPr/>
          </p:nvSpPr>
          <p:spPr>
            <a:xfrm>
              <a:off y="2166936" x="720407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7" name="Shape 127"/>
            <p:cNvSpPr/>
            <p:nvPr/>
          </p:nvSpPr>
          <p:spPr>
            <a:xfrm>
              <a:off y="2286000" x="6996111"/>
              <a:ext cy="69849" cx="1666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8" name="Shape 128"/>
            <p:cNvSpPr/>
            <p:nvPr/>
          </p:nvSpPr>
          <p:spPr>
            <a:xfrm>
              <a:off y="2152650" x="6337300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9" name="Shape 129"/>
            <p:cNvSpPr/>
            <p:nvPr/>
          </p:nvSpPr>
          <p:spPr>
            <a:xfrm>
              <a:off y="2152650" x="550227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0" name="Shape 130"/>
            <p:cNvSpPr/>
            <p:nvPr/>
          </p:nvSpPr>
          <p:spPr>
            <a:xfrm>
              <a:off y="1949450" x="4527550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1" name="Shape 131"/>
            <p:cNvSpPr/>
            <p:nvPr/>
          </p:nvSpPr>
          <p:spPr>
            <a:xfrm>
              <a:off y="1760536" x="4251325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2" name="Shape 132"/>
            <p:cNvSpPr/>
            <p:nvPr/>
          </p:nvSpPr>
          <p:spPr>
            <a:xfrm>
              <a:off y="1658936" x="45386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3" name="Shape 133"/>
            <p:cNvSpPr/>
            <p:nvPr/>
          </p:nvSpPr>
          <p:spPr>
            <a:xfrm>
              <a:off y="1651000" x="308292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4" name="Shape 134"/>
            <p:cNvSpPr/>
            <p:nvPr/>
          </p:nvSpPr>
          <p:spPr>
            <a:xfrm>
              <a:off y="2027236" x="1727200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5" name="Shape 135"/>
            <p:cNvSpPr/>
            <p:nvPr/>
          </p:nvSpPr>
          <p:spPr>
            <a:xfrm>
              <a:off y="2143125" x="13128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6" name="Shape 136"/>
            <p:cNvSpPr/>
            <p:nvPr/>
          </p:nvSpPr>
          <p:spPr>
            <a:xfrm>
              <a:off y="2266950" x="852487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7" name="Shape 137"/>
            <p:cNvSpPr/>
            <p:nvPr/>
          </p:nvSpPr>
          <p:spPr>
            <a:xfrm>
              <a:off y="1682750" x="10080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8" name="Shape 138"/>
            <p:cNvSpPr/>
            <p:nvPr/>
          </p:nvSpPr>
          <p:spPr>
            <a:xfrm>
              <a:off y="1666875" x="2444750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9" name="Shape 139"/>
            <p:cNvSpPr/>
            <p:nvPr/>
          </p:nvSpPr>
          <p:spPr>
            <a:xfrm>
              <a:off y="1687511" x="1778000"/>
              <a:ext cy="71436" cx="1666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0" name="Shape 140"/>
            <p:cNvSpPr/>
            <p:nvPr/>
          </p:nvSpPr>
          <p:spPr>
            <a:xfrm>
              <a:off y="2038350" x="6557961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1" name="Shape 141"/>
            <p:cNvSpPr/>
            <p:nvPr/>
          </p:nvSpPr>
          <p:spPr>
            <a:xfrm>
              <a:off y="1846261" x="5519737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2" name="Shape 142"/>
            <p:cNvSpPr/>
            <p:nvPr/>
          </p:nvSpPr>
          <p:spPr>
            <a:xfrm>
              <a:off y="1951036" x="5262562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3" name="Shape 143"/>
            <p:cNvSpPr/>
            <p:nvPr/>
          </p:nvSpPr>
          <p:spPr>
            <a:xfrm>
              <a:off y="1765300" x="503872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4" name="Shape 144"/>
            <p:cNvSpPr/>
            <p:nvPr/>
          </p:nvSpPr>
          <p:spPr>
            <a:xfrm>
              <a:off y="1668461" x="3803650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5" name="Shape 145"/>
            <p:cNvSpPr/>
            <p:nvPr/>
          </p:nvSpPr>
          <p:spPr>
            <a:xfrm>
              <a:off y="2295525" x="4395787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6" name="Shape 146"/>
            <p:cNvSpPr/>
            <p:nvPr/>
          </p:nvSpPr>
          <p:spPr>
            <a:xfrm>
              <a:off y="2054225" x="4216400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7" name="Shape 147"/>
            <p:cNvSpPr/>
            <p:nvPr/>
          </p:nvSpPr>
          <p:spPr>
            <a:xfrm>
              <a:off y="1839911" x="3970337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8" name="Shape 148"/>
            <p:cNvSpPr/>
            <p:nvPr/>
          </p:nvSpPr>
          <p:spPr>
            <a:xfrm>
              <a:off y="1747836" x="352742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9" name="Shape 149"/>
            <p:cNvSpPr/>
            <p:nvPr/>
          </p:nvSpPr>
          <p:spPr>
            <a:xfrm>
              <a:off y="1844675" x="3221036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0" name="Shape 150"/>
            <p:cNvSpPr/>
            <p:nvPr/>
          </p:nvSpPr>
          <p:spPr>
            <a:xfrm>
              <a:off y="2152650" x="297656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1" name="Shape 151"/>
            <p:cNvSpPr/>
            <p:nvPr/>
          </p:nvSpPr>
          <p:spPr>
            <a:xfrm>
              <a:off y="1941511" x="2871786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2" name="Shape 152"/>
            <p:cNvSpPr/>
            <p:nvPr/>
          </p:nvSpPr>
          <p:spPr>
            <a:xfrm>
              <a:off y="1743075" x="2759075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3" name="Shape 153"/>
            <p:cNvSpPr/>
            <p:nvPr/>
          </p:nvSpPr>
          <p:spPr>
            <a:xfrm>
              <a:off y="2046286" x="251301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4" name="Shape 154"/>
            <p:cNvSpPr/>
            <p:nvPr/>
          </p:nvSpPr>
          <p:spPr>
            <a:xfrm>
              <a:off y="2132011" x="218916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5" name="Shape 155"/>
            <p:cNvSpPr/>
            <p:nvPr/>
          </p:nvSpPr>
          <p:spPr>
            <a:xfrm>
              <a:off y="1835150" x="2427286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6" name="Shape 156"/>
            <p:cNvSpPr/>
            <p:nvPr/>
          </p:nvSpPr>
          <p:spPr>
            <a:xfrm>
              <a:off y="1939925" x="2054225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7" name="Shape 157"/>
            <p:cNvSpPr/>
            <p:nvPr/>
          </p:nvSpPr>
          <p:spPr>
            <a:xfrm>
              <a:off y="1765300" x="208597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8" name="Shape 158"/>
            <p:cNvSpPr/>
            <p:nvPr/>
          </p:nvSpPr>
          <p:spPr>
            <a:xfrm>
              <a:off y="1851025" x="1717675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9" name="Shape 159"/>
            <p:cNvSpPr/>
            <p:nvPr/>
          </p:nvSpPr>
          <p:spPr>
            <a:xfrm>
              <a:off y="1779586" x="1392237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0" name="Shape 160"/>
            <p:cNvSpPr/>
            <p:nvPr/>
          </p:nvSpPr>
          <p:spPr>
            <a:xfrm>
              <a:off y="1930400" x="1389062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1" name="Shape 161"/>
            <p:cNvSpPr/>
            <p:nvPr/>
          </p:nvSpPr>
          <p:spPr>
            <a:xfrm>
              <a:off y="1857375" x="1079500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2" name="Shape 162"/>
            <p:cNvSpPr/>
            <p:nvPr/>
          </p:nvSpPr>
          <p:spPr>
            <a:xfrm>
              <a:off y="1955800" x="652462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3" name="Shape 163"/>
            <p:cNvSpPr/>
            <p:nvPr/>
          </p:nvSpPr>
          <p:spPr>
            <a:xfrm>
              <a:off y="1746250" x="68897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4" name="Shape 164"/>
            <p:cNvSpPr/>
            <p:nvPr/>
          </p:nvSpPr>
          <p:spPr>
            <a:xfrm>
              <a:off y="2082800" x="188911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5" name="Shape 165"/>
            <p:cNvSpPr/>
            <p:nvPr/>
          </p:nvSpPr>
          <p:spPr>
            <a:xfrm>
              <a:off y="1589087" x="1362075"/>
              <a:ext cy="60324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6" name="Shape 166"/>
            <p:cNvSpPr/>
            <p:nvPr/>
          </p:nvSpPr>
          <p:spPr>
            <a:xfrm>
              <a:off y="1608137" x="2128836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7" name="Shape 167"/>
            <p:cNvSpPr/>
            <p:nvPr/>
          </p:nvSpPr>
          <p:spPr>
            <a:xfrm>
              <a:off y="1600200" x="2760661"/>
              <a:ext cy="60324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8" name="Shape 168"/>
            <p:cNvSpPr/>
            <p:nvPr/>
          </p:nvSpPr>
          <p:spPr>
            <a:xfrm>
              <a:off y="1589087" x="3359150"/>
              <a:ext cy="61912" cx="1587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9" name="Shape 169"/>
            <p:cNvSpPr/>
            <p:nvPr/>
          </p:nvSpPr>
          <p:spPr>
            <a:xfrm>
              <a:off y="1493837" x="3683000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0" name="Shape 170"/>
            <p:cNvSpPr/>
            <p:nvPr/>
          </p:nvSpPr>
          <p:spPr>
            <a:xfrm>
              <a:off y="1579562" x="4129087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1" name="Shape 171"/>
            <p:cNvSpPr/>
            <p:nvPr/>
          </p:nvSpPr>
          <p:spPr>
            <a:xfrm>
              <a:off y="2254250" x="2646361"/>
              <a:ext cy="80961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2" name="Shape 172"/>
            <p:cNvSpPr/>
            <p:nvPr/>
          </p:nvSpPr>
          <p:spPr>
            <a:xfrm>
              <a:off y="2406650" x="4059237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3" name="Shape 173"/>
            <p:cNvSpPr/>
            <p:nvPr/>
          </p:nvSpPr>
          <p:spPr>
            <a:xfrm>
              <a:off y="2043111" x="574516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4" name="Shape 174"/>
            <p:cNvSpPr/>
            <p:nvPr/>
          </p:nvSpPr>
          <p:spPr>
            <a:xfrm>
              <a:off y="1924050" x="6018212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5" name="Shape 175"/>
            <p:cNvSpPr/>
            <p:nvPr/>
          </p:nvSpPr>
          <p:spPr>
            <a:xfrm>
              <a:off y="1441450" x="3387725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6" name="Shape 176"/>
            <p:cNvSpPr/>
            <p:nvPr/>
          </p:nvSpPr>
          <p:spPr>
            <a:xfrm>
              <a:off y="1441450" x="2006600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7" name="Shape 177"/>
            <p:cNvSpPr/>
            <p:nvPr/>
          </p:nvSpPr>
          <p:spPr>
            <a:xfrm>
              <a:off y="1379537" x="2335211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8" name="Shape 178"/>
            <p:cNvSpPr/>
            <p:nvPr/>
          </p:nvSpPr>
          <p:spPr>
            <a:xfrm>
              <a:off y="1308100" x="2619375"/>
              <a:ext cy="53974" cx="1317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9" name="Shape 179"/>
            <p:cNvSpPr/>
            <p:nvPr/>
          </p:nvSpPr>
          <p:spPr>
            <a:xfrm>
              <a:off y="1379537" x="3044825"/>
              <a:ext cy="53974" cx="1333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0" name="Shape 180"/>
            <p:cNvSpPr/>
            <p:nvPr/>
          </p:nvSpPr>
          <p:spPr>
            <a:xfrm>
              <a:off y="1465262" x="2730500"/>
              <a:ext cy="53974" cx="1317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1" name="Shape 181"/>
            <p:cNvSpPr/>
            <p:nvPr/>
          </p:nvSpPr>
          <p:spPr>
            <a:xfrm>
              <a:off y="1519237" x="3036886"/>
              <a:ext cy="71436" cx="1508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2" name="Shape 182"/>
            <p:cNvSpPr/>
            <p:nvPr/>
          </p:nvSpPr>
          <p:spPr>
            <a:xfrm>
              <a:off y="1527175" x="2446336"/>
              <a:ext cy="71436" cx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3" name="Shape 183"/>
            <p:cNvSpPr/>
            <p:nvPr/>
          </p:nvSpPr>
          <p:spPr>
            <a:xfrm>
              <a:off y="1512887" x="1708150"/>
              <a:ext cy="71436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4" name="Shape 184"/>
            <p:cNvSpPr/>
            <p:nvPr/>
          </p:nvSpPr>
          <p:spPr>
            <a:xfrm>
              <a:off y="6392862" x="3148011"/>
              <a:ext cy="166686" cx="3095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5" name="Shape 185"/>
            <p:cNvSpPr/>
            <p:nvPr/>
          </p:nvSpPr>
          <p:spPr>
            <a:xfrm>
              <a:off y="5827712" x="3905250"/>
              <a:ext cy="177800" cx="3111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6" name="Shape 186"/>
            <p:cNvSpPr/>
            <p:nvPr/>
          </p:nvSpPr>
          <p:spPr>
            <a:xfrm>
              <a:off y="4954587" x="5140325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7" name="Shape 187"/>
            <p:cNvSpPr/>
            <p:nvPr/>
          </p:nvSpPr>
          <p:spPr>
            <a:xfrm>
              <a:off y="4572000" x="5635625"/>
              <a:ext cy="141287" cx="2492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8" name="Shape 188"/>
            <p:cNvSpPr/>
            <p:nvPr/>
          </p:nvSpPr>
          <p:spPr>
            <a:xfrm>
              <a:off y="5360987" x="4591050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9" name="Shape 189"/>
            <p:cNvSpPr/>
            <p:nvPr/>
          </p:nvSpPr>
          <p:spPr>
            <a:xfrm>
              <a:off y="4217987" x="6142037"/>
              <a:ext cy="133349" cx="2397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0" name="Shape 190"/>
            <p:cNvSpPr/>
            <p:nvPr/>
          </p:nvSpPr>
          <p:spPr>
            <a:xfrm>
              <a:off y="3929062" x="6492875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1" name="Shape 191"/>
            <p:cNvSpPr/>
            <p:nvPr/>
          </p:nvSpPr>
          <p:spPr>
            <a:xfrm>
              <a:off y="3673475" x="6869111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2" name="Shape 192"/>
            <p:cNvSpPr/>
            <p:nvPr/>
          </p:nvSpPr>
          <p:spPr>
            <a:xfrm>
              <a:off y="3209925" x="748030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3" name="Shape 193"/>
            <p:cNvSpPr/>
            <p:nvPr/>
          </p:nvSpPr>
          <p:spPr>
            <a:xfrm>
              <a:off y="3432175" x="7196136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4" name="Shape 194"/>
            <p:cNvSpPr/>
            <p:nvPr/>
          </p:nvSpPr>
          <p:spPr>
            <a:xfrm>
              <a:off y="3048000" x="7720011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5" name="Shape 195"/>
            <p:cNvSpPr/>
            <p:nvPr/>
          </p:nvSpPr>
          <p:spPr>
            <a:xfrm>
              <a:off y="2868611" x="79517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6" name="Shape 196"/>
            <p:cNvSpPr/>
            <p:nvPr/>
          </p:nvSpPr>
          <p:spPr>
            <a:xfrm>
              <a:off y="2701925" x="819308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7" name="Shape 197"/>
            <p:cNvSpPr/>
            <p:nvPr/>
          </p:nvSpPr>
          <p:spPr>
            <a:xfrm>
              <a:off y="2562225" x="8377236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8" name="Shape 198"/>
            <p:cNvSpPr/>
            <p:nvPr/>
          </p:nvSpPr>
          <p:spPr>
            <a:xfrm>
              <a:off y="2414586" x="8569325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9" name="Shape 199"/>
            <p:cNvSpPr/>
            <p:nvPr/>
          </p:nvSpPr>
          <p:spPr>
            <a:xfrm>
              <a:off y="6462712" x="5167312"/>
              <a:ext cy="168274" cx="3111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0" name="Shape 200"/>
            <p:cNvSpPr/>
            <p:nvPr/>
          </p:nvSpPr>
          <p:spPr>
            <a:xfrm>
              <a:off y="5862637" x="5795962"/>
              <a:ext cy="176212" cx="3111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1" name="Shape 201"/>
            <p:cNvSpPr/>
            <p:nvPr/>
          </p:nvSpPr>
          <p:spPr>
            <a:xfrm>
              <a:off y="5881687" x="7577136"/>
              <a:ext cy="168274" cx="3190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2" name="Shape 202"/>
            <p:cNvSpPr/>
            <p:nvPr/>
          </p:nvSpPr>
          <p:spPr>
            <a:xfrm>
              <a:off y="6427787" x="7129461"/>
              <a:ext cy="166686" cx="3111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3" name="Shape 203"/>
            <p:cNvSpPr/>
            <p:nvPr/>
          </p:nvSpPr>
          <p:spPr>
            <a:xfrm>
              <a:off y="5391150" x="6332537"/>
              <a:ext cy="152399" cx="2666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4" name="Shape 204"/>
            <p:cNvSpPr/>
            <p:nvPr/>
          </p:nvSpPr>
          <p:spPr>
            <a:xfrm>
              <a:off y="4986337" x="6767511"/>
              <a:ext cy="150811" cx="26511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5" name="Shape 205"/>
            <p:cNvSpPr/>
            <p:nvPr/>
          </p:nvSpPr>
          <p:spPr>
            <a:xfrm>
              <a:off y="5426075" x="8007350"/>
              <a:ext cy="150811" cx="265111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6" name="Shape 206"/>
            <p:cNvSpPr/>
            <p:nvPr/>
          </p:nvSpPr>
          <p:spPr>
            <a:xfrm>
              <a:off y="4560887" x="7227886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7" name="Shape 207"/>
            <p:cNvSpPr/>
            <p:nvPr/>
          </p:nvSpPr>
          <p:spPr>
            <a:xfrm>
              <a:off y="4946650" x="8402636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8" name="Shape 208"/>
            <p:cNvSpPr/>
            <p:nvPr/>
          </p:nvSpPr>
          <p:spPr>
            <a:xfrm>
              <a:off y="4570412" x="8726486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9" name="Shape 209"/>
            <p:cNvSpPr/>
            <p:nvPr/>
          </p:nvSpPr>
          <p:spPr>
            <a:xfrm>
              <a:off y="4243387" x="7575550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0" name="Shape 210"/>
            <p:cNvSpPr/>
            <p:nvPr/>
          </p:nvSpPr>
          <p:spPr>
            <a:xfrm>
              <a:off y="3949700" x="7883525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1" name="Shape 211"/>
            <p:cNvSpPr/>
            <p:nvPr/>
          </p:nvSpPr>
          <p:spPr>
            <a:xfrm>
              <a:off y="3257550" x="864235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2" name="Shape 212"/>
            <p:cNvSpPr/>
            <p:nvPr/>
          </p:nvSpPr>
          <p:spPr>
            <a:xfrm>
              <a:off y="3673475" x="8193086"/>
              <a:ext cy="115886" cx="2222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3" name="Shape 213"/>
            <p:cNvSpPr/>
            <p:nvPr/>
          </p:nvSpPr>
          <p:spPr>
            <a:xfrm>
              <a:off y="3454400" x="84423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4" name="Shape 214"/>
            <p:cNvSpPr/>
            <p:nvPr/>
          </p:nvSpPr>
          <p:spPr>
            <a:xfrm>
              <a:off y="3068636" x="885983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5" name="Shape 215"/>
            <p:cNvSpPr/>
            <p:nvPr/>
          </p:nvSpPr>
          <p:spPr>
            <a:xfrm>
              <a:off y="2874961" x="90312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6" name="Shape 216"/>
            <p:cNvSpPr/>
            <p:nvPr/>
          </p:nvSpPr>
          <p:spPr>
            <a:xfrm>
              <a:off y="4254500" x="8990011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7" name="Shape 217"/>
            <p:cNvSpPr/>
            <p:nvPr/>
          </p:nvSpPr>
          <p:spPr>
            <a:xfrm>
              <a:off y="4548187" x="-103186"/>
              <a:ext cy="141287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8" name="Shape 218"/>
            <p:cNvSpPr/>
            <p:nvPr/>
          </p:nvSpPr>
          <p:spPr>
            <a:xfrm>
              <a:off y="3932237" x="3175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9" name="Shape 219"/>
            <p:cNvSpPr/>
            <p:nvPr/>
          </p:nvSpPr>
          <p:spPr>
            <a:xfrm>
              <a:off y="2279650" x="-14286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20" name="Shape 220"/>
            <p:cNvSpPr/>
            <p:nvPr/>
          </p:nvSpPr>
          <p:spPr>
            <a:xfrm>
              <a:off y="6365875" x="8928100"/>
              <a:ext cy="168274" cx="3190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221" name="Shape 221"/>
          <p:cNvSpPr txBox="1"/>
          <p:nvPr>
            <p:ph idx="12" type="sldNum"/>
          </p:nvPr>
        </p:nvSpPr>
        <p:spPr>
          <a:xfrm>
            <a:off y="6243637" x="6553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y="6243637" x="457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y="6243637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32324A"/>
            </a:gs>
          </a:gsLst>
          <a:lin ang="2700000" scaled="0"/>
        </a:gradFill>
      </p:bgPr>
    </p:bg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60" name="Shape 260"/>
          <p:cNvGrpSpPr/>
          <p:nvPr/>
        </p:nvGrpSpPr>
        <p:grpSpPr>
          <a:xfrm>
            <a:off y="1307694" x="-104774"/>
            <a:ext cy="5639080" cx="9350374"/>
            <a:chOff y="1304519" x="-103186"/>
            <a:chExt cy="5639080" cx="9350374"/>
          </a:xfrm>
        </p:grpSpPr>
        <p:sp>
          <p:nvSpPr>
            <p:cNvPr id="261" name="Shape 261"/>
            <p:cNvSpPr txBox="1"/>
            <p:nvPr/>
          </p:nvSpPr>
          <p:spPr>
            <a:xfrm rot="10020000" flipH="1">
              <a:off y="1639886" x="-22225"/>
              <a:ext cy="9524" cx="2768600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2" name="Shape 262"/>
            <p:cNvSpPr txBox="1"/>
            <p:nvPr/>
          </p:nvSpPr>
          <p:spPr>
            <a:xfrm rot="10020000" flipH="1">
              <a:off y="1789112" x="-38099"/>
              <a:ext cy="9524" cx="3227387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3" name="Shape 263"/>
            <p:cNvSpPr txBox="1"/>
            <p:nvPr/>
          </p:nvSpPr>
          <p:spPr>
            <a:xfrm rot="9959999" flipH="1">
              <a:off y="1901825" x="-42862"/>
              <a:ext cy="9524" cx="3565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4" name="Shape 264"/>
            <p:cNvSpPr txBox="1"/>
            <p:nvPr/>
          </p:nvSpPr>
          <p:spPr>
            <a:xfrm rot="9899999" flipH="1">
              <a:off y="2036762" x="-68262"/>
              <a:ext cy="9525" cx="3930649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5" name="Shape 265"/>
            <p:cNvSpPr txBox="1"/>
            <p:nvPr/>
          </p:nvSpPr>
          <p:spPr>
            <a:xfrm rot="9840000" flipH="1">
              <a:off y="2217737" x="-80961"/>
              <a:ext cy="9524" cx="4397374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6" name="Shape 266"/>
            <p:cNvSpPr txBox="1"/>
            <p:nvPr/>
          </p:nvSpPr>
          <p:spPr>
            <a:xfrm rot="9780000" flipH="1">
              <a:off y="2417761" x="-103186"/>
              <a:ext cy="9524" cx="485457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7" name="Shape 267"/>
            <p:cNvSpPr txBox="1"/>
            <p:nvPr/>
          </p:nvSpPr>
          <p:spPr>
            <a:xfrm rot="9719999" flipH="1">
              <a:off y="2689224" x="-147637"/>
              <a:ext cy="9524" cx="5402262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8" name="Shape 268"/>
            <p:cNvSpPr txBox="1"/>
            <p:nvPr/>
          </p:nvSpPr>
          <p:spPr>
            <a:xfrm rot="9599999" flipH="1">
              <a:off y="2957512" x="-157162"/>
              <a:ext cy="9524" cx="595153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69" name="Shape 269"/>
            <p:cNvSpPr txBox="1"/>
            <p:nvPr/>
          </p:nvSpPr>
          <p:spPr>
            <a:xfrm rot="9419999" flipH="1">
              <a:off y="3259137" x="-261937"/>
              <a:ext cy="9525" cx="668178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0" name="Shape 270"/>
            <p:cNvSpPr txBox="1"/>
            <p:nvPr/>
          </p:nvSpPr>
          <p:spPr>
            <a:xfrm rot="9360000" flipH="1">
              <a:off y="3633786" x="-339724"/>
              <a:ext cy="9525" cx="73215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1" name="Shape 271"/>
            <p:cNvSpPr txBox="1"/>
            <p:nvPr/>
          </p:nvSpPr>
          <p:spPr>
            <a:xfrm rot="9179999" flipH="1">
              <a:off y="4154486" x="-496886"/>
              <a:ext cy="9524" cx="82549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2" name="Shape 272"/>
            <p:cNvSpPr txBox="1"/>
            <p:nvPr/>
          </p:nvSpPr>
          <p:spPr>
            <a:xfrm rot="8939999" flipH="1">
              <a:off y="4573587" x="14286"/>
              <a:ext cy="9524" cx="857408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3" name="Shape 273"/>
            <p:cNvSpPr txBox="1"/>
            <p:nvPr/>
          </p:nvSpPr>
          <p:spPr>
            <a:xfrm rot="8639999" flipH="1">
              <a:off y="4648199" x="2093912"/>
              <a:ext cy="9524" cx="73215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4" name="Shape 274"/>
            <p:cNvSpPr txBox="1"/>
            <p:nvPr/>
          </p:nvSpPr>
          <p:spPr>
            <a:xfrm rot="8220000" flipH="1">
              <a:off y="4875212" x="4256087"/>
              <a:ext cy="9524" cx="56768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5" name="Shape 275"/>
            <p:cNvSpPr txBox="1"/>
            <p:nvPr/>
          </p:nvSpPr>
          <p:spPr>
            <a:xfrm rot="2460000" flipH="1">
              <a:off y="3916362" x="8078786"/>
              <a:ext cy="3300411" cx="95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6" name="Shape 276"/>
            <p:cNvSpPr txBox="1"/>
            <p:nvPr/>
          </p:nvSpPr>
          <p:spPr>
            <a:xfrm rot="-8639999">
              <a:off y="6221412" x="8915399"/>
              <a:ext cy="795336" cx="95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7" name="Shape 277"/>
            <p:cNvSpPr txBox="1"/>
            <p:nvPr/>
          </p:nvSpPr>
          <p:spPr>
            <a:xfrm rot="1019999">
              <a:off y="3746500" x="-231774"/>
              <a:ext cy="9524" cx="95980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8" name="Shape 278"/>
            <p:cNvSpPr txBox="1"/>
            <p:nvPr/>
          </p:nvSpPr>
          <p:spPr>
            <a:xfrm rot="1559999">
              <a:off y="5391150" x="-314324"/>
              <a:ext cy="9525" cx="65754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9" name="Shape 279"/>
            <p:cNvSpPr txBox="1"/>
            <p:nvPr/>
          </p:nvSpPr>
          <p:spPr>
            <a:xfrm rot="1679999">
              <a:off y="5753100" x="-261936"/>
              <a:ext cy="9525" cx="44513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0" name="Shape 280"/>
            <p:cNvSpPr txBox="1"/>
            <p:nvPr/>
          </p:nvSpPr>
          <p:spPr>
            <a:xfrm rot="1920000">
              <a:off y="6226174" x="-174625"/>
              <a:ext cy="9525" cx="22224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1" name="Shape 281"/>
            <p:cNvSpPr txBox="1"/>
            <p:nvPr/>
          </p:nvSpPr>
          <p:spPr>
            <a:xfrm rot="1380000">
              <a:off y="5113336" x="-342900"/>
              <a:ext cy="9525" cx="869473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2" name="Shape 282"/>
            <p:cNvSpPr txBox="1"/>
            <p:nvPr/>
          </p:nvSpPr>
          <p:spPr>
            <a:xfrm rot="959999">
              <a:off y="3379787" x="-182562"/>
              <a:ext cy="9524" cx="95504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3" name="Shape 283"/>
            <p:cNvSpPr txBox="1"/>
            <p:nvPr/>
          </p:nvSpPr>
          <p:spPr>
            <a:xfrm rot="-9839999" flipH="1">
              <a:off y="3089275" x="126999"/>
              <a:ext cy="9524" cx="913765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4" name="Shape 284"/>
            <p:cNvSpPr txBox="1"/>
            <p:nvPr/>
          </p:nvSpPr>
          <p:spPr>
            <a:xfrm rot="840000">
              <a:off y="2860675" x="593725"/>
              <a:ext cy="9524" cx="869156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5" name="Shape 285"/>
            <p:cNvSpPr txBox="1"/>
            <p:nvPr/>
          </p:nvSpPr>
          <p:spPr>
            <a:xfrm rot="719999">
              <a:off y="2511424" x="1346199"/>
              <a:ext cy="9524" cx="789939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6" name="Shape 286"/>
            <p:cNvSpPr txBox="1"/>
            <p:nvPr/>
          </p:nvSpPr>
          <p:spPr>
            <a:xfrm rot="719999">
              <a:off y="2343150" x="1671636"/>
              <a:ext cy="9524" cx="7554912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7" name="Shape 287"/>
            <p:cNvSpPr txBox="1"/>
            <p:nvPr/>
          </p:nvSpPr>
          <p:spPr>
            <a:xfrm rot="659999">
              <a:off y="2185987" x="1974850"/>
              <a:ext cy="9525" cx="723423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8" name="Shape 288"/>
            <p:cNvSpPr txBox="1"/>
            <p:nvPr/>
          </p:nvSpPr>
          <p:spPr>
            <a:xfrm rot="-10140000" flipH="1">
              <a:off y="2071687" x="2360612"/>
              <a:ext cy="9525" cx="684847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9" name="Shape 289"/>
            <p:cNvSpPr txBox="1"/>
            <p:nvPr/>
          </p:nvSpPr>
          <p:spPr>
            <a:xfrm rot="-10140000" flipH="1">
              <a:off y="1933574" x="2619375"/>
              <a:ext cy="9525" cx="659447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0" name="Shape 290"/>
            <p:cNvSpPr txBox="1"/>
            <p:nvPr/>
          </p:nvSpPr>
          <p:spPr>
            <a:xfrm rot="-9960000" flipH="1">
              <a:off y="2673349" x="969962"/>
              <a:ext cy="9524" cx="8261349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1" name="Shape 291"/>
            <p:cNvSpPr txBox="1"/>
            <p:nvPr/>
          </p:nvSpPr>
          <p:spPr>
            <a:xfrm rot="-9479999" flipH="1">
              <a:off y="4724400" x="-323850"/>
              <a:ext cy="9524" cx="976312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2" name="Shape 292"/>
            <p:cNvSpPr txBox="1"/>
            <p:nvPr/>
          </p:nvSpPr>
          <p:spPr>
            <a:xfrm rot="-9600000" flipH="1">
              <a:off y="4227512" x="-276224"/>
              <a:ext cy="9524" cx="96901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3" name="Shape 293"/>
            <p:cNvSpPr/>
            <p:nvPr/>
          </p:nvSpPr>
          <p:spPr>
            <a:xfrm>
              <a:off y="5332412" x="1174750"/>
              <a:ext cy="152399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4" name="Shape 294"/>
            <p:cNvSpPr/>
            <p:nvPr/>
          </p:nvSpPr>
          <p:spPr>
            <a:xfrm>
              <a:off y="4879975" x="374650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5" name="Shape 295"/>
            <p:cNvSpPr/>
            <p:nvPr/>
          </p:nvSpPr>
          <p:spPr>
            <a:xfrm>
              <a:off y="5797550" x="252412"/>
              <a:ext cy="168274" cx="3111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6" name="Shape 296"/>
            <p:cNvSpPr/>
            <p:nvPr/>
          </p:nvSpPr>
          <p:spPr>
            <a:xfrm>
              <a:off y="4224337" x="3297237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7" name="Shape 297"/>
            <p:cNvSpPr/>
            <p:nvPr/>
          </p:nvSpPr>
          <p:spPr>
            <a:xfrm>
              <a:off y="4883150" x="1941511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8" name="Shape 298"/>
            <p:cNvSpPr/>
            <p:nvPr/>
          </p:nvSpPr>
          <p:spPr>
            <a:xfrm>
              <a:off y="4535487" x="2676525"/>
              <a:ext cy="142875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9" name="Shape 299"/>
            <p:cNvSpPr/>
            <p:nvPr/>
          </p:nvSpPr>
          <p:spPr>
            <a:xfrm>
              <a:off y="4506912" x="1190625"/>
              <a:ext cy="141287" cx="2397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0" name="Shape 300"/>
            <p:cNvSpPr/>
            <p:nvPr/>
          </p:nvSpPr>
          <p:spPr>
            <a:xfrm>
              <a:off y="4216400" x="582612"/>
              <a:ext cy="133349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1" name="Shape 301"/>
            <p:cNvSpPr/>
            <p:nvPr/>
          </p:nvSpPr>
          <p:spPr>
            <a:xfrm>
              <a:off y="4194175" x="1860550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2" name="Shape 302"/>
            <p:cNvSpPr/>
            <p:nvPr/>
          </p:nvSpPr>
          <p:spPr>
            <a:xfrm>
              <a:off y="3944937" x="3811587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3" name="Shape 303"/>
            <p:cNvSpPr/>
            <p:nvPr/>
          </p:nvSpPr>
          <p:spPr>
            <a:xfrm>
              <a:off y="3673475" x="3032125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4" name="Shape 304"/>
            <p:cNvSpPr/>
            <p:nvPr/>
          </p:nvSpPr>
          <p:spPr>
            <a:xfrm>
              <a:off y="3419475" x="35782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5" name="Shape 305"/>
            <p:cNvSpPr/>
            <p:nvPr/>
          </p:nvSpPr>
          <p:spPr>
            <a:xfrm>
              <a:off y="3659187" x="4352925"/>
              <a:ext cy="114300" cx="2222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6" name="Shape 306"/>
            <p:cNvSpPr/>
            <p:nvPr/>
          </p:nvSpPr>
          <p:spPr>
            <a:xfrm>
              <a:off y="3013075" x="4464050"/>
              <a:ext cy="96836" cx="2047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7" name="Shape 307"/>
            <p:cNvSpPr/>
            <p:nvPr/>
          </p:nvSpPr>
          <p:spPr>
            <a:xfrm>
              <a:off y="2844800" x="5907087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8" name="Shape 308"/>
            <p:cNvSpPr/>
            <p:nvPr/>
          </p:nvSpPr>
          <p:spPr>
            <a:xfrm>
              <a:off y="3009900" x="56007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9" name="Shape 309"/>
            <p:cNvSpPr/>
            <p:nvPr/>
          </p:nvSpPr>
          <p:spPr>
            <a:xfrm>
              <a:off y="2822575" x="4864100"/>
              <a:ext cy="9842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0" name="Shape 310"/>
            <p:cNvSpPr/>
            <p:nvPr/>
          </p:nvSpPr>
          <p:spPr>
            <a:xfrm>
              <a:off y="3213100" x="5202237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1" name="Shape 311"/>
            <p:cNvSpPr/>
            <p:nvPr/>
          </p:nvSpPr>
          <p:spPr>
            <a:xfrm>
              <a:off y="3429000" x="4805362"/>
              <a:ext cy="96836" cx="21113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2" name="Shape 312"/>
            <p:cNvSpPr/>
            <p:nvPr/>
          </p:nvSpPr>
          <p:spPr>
            <a:xfrm>
              <a:off y="3894137" x="2490786"/>
              <a:ext cy="142875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3" name="Shape 313"/>
            <p:cNvSpPr/>
            <p:nvPr/>
          </p:nvSpPr>
          <p:spPr>
            <a:xfrm>
              <a:off y="3219450" x="2957511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4" name="Shape 314"/>
            <p:cNvSpPr/>
            <p:nvPr/>
          </p:nvSpPr>
          <p:spPr>
            <a:xfrm>
              <a:off y="3452812" x="2401886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5" name="Shape 315"/>
            <p:cNvSpPr/>
            <p:nvPr/>
          </p:nvSpPr>
          <p:spPr>
            <a:xfrm>
              <a:off y="3668712" x="1890711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6" name="Shape 316"/>
            <p:cNvSpPr/>
            <p:nvPr/>
          </p:nvSpPr>
          <p:spPr>
            <a:xfrm>
              <a:off y="3249611" x="183197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7" name="Shape 317"/>
            <p:cNvSpPr/>
            <p:nvPr/>
          </p:nvSpPr>
          <p:spPr>
            <a:xfrm>
              <a:off y="2862261" x="1812925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8" name="Shape 318"/>
            <p:cNvSpPr/>
            <p:nvPr/>
          </p:nvSpPr>
          <p:spPr>
            <a:xfrm>
              <a:off y="3035300" x="238125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9" name="Shape 319"/>
            <p:cNvSpPr/>
            <p:nvPr/>
          </p:nvSpPr>
          <p:spPr>
            <a:xfrm>
              <a:off y="2859086" x="286385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0" name="Shape 320"/>
            <p:cNvSpPr/>
            <p:nvPr/>
          </p:nvSpPr>
          <p:spPr>
            <a:xfrm>
              <a:off y="3024186" x="3427412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1" name="Shape 321"/>
            <p:cNvSpPr/>
            <p:nvPr/>
          </p:nvSpPr>
          <p:spPr>
            <a:xfrm>
              <a:off y="2836861" x="38608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2" name="Shape 322"/>
            <p:cNvSpPr/>
            <p:nvPr/>
          </p:nvSpPr>
          <p:spPr>
            <a:xfrm>
              <a:off y="3225800" x="746125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3" name="Shape 323"/>
            <p:cNvSpPr/>
            <p:nvPr/>
          </p:nvSpPr>
          <p:spPr>
            <a:xfrm>
              <a:off y="3438525" x="10795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4" name="Shape 324"/>
            <p:cNvSpPr/>
            <p:nvPr/>
          </p:nvSpPr>
          <p:spPr>
            <a:xfrm>
              <a:off y="3041650" x="1266825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5" name="Shape 325"/>
            <p:cNvSpPr/>
            <p:nvPr/>
          </p:nvSpPr>
          <p:spPr>
            <a:xfrm>
              <a:off y="2852736" x="722312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6" name="Shape 326"/>
            <p:cNvSpPr/>
            <p:nvPr/>
          </p:nvSpPr>
          <p:spPr>
            <a:xfrm>
              <a:off y="3017836" x="1793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7" name="Shape 327"/>
            <p:cNvSpPr/>
            <p:nvPr/>
          </p:nvSpPr>
          <p:spPr>
            <a:xfrm>
              <a:off y="3687762" x="685800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8" name="Shape 328"/>
            <p:cNvSpPr/>
            <p:nvPr/>
          </p:nvSpPr>
          <p:spPr>
            <a:xfrm>
              <a:off y="3457575" x="12922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9" name="Shape 329"/>
            <p:cNvSpPr/>
            <p:nvPr/>
          </p:nvSpPr>
          <p:spPr>
            <a:xfrm>
              <a:off y="3924300" x="1252537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0" name="Shape 330"/>
            <p:cNvSpPr/>
            <p:nvPr/>
          </p:nvSpPr>
          <p:spPr>
            <a:xfrm>
              <a:off y="3198811" x="4038600"/>
              <a:ext cy="114300" cx="2222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1" name="Shape 331"/>
            <p:cNvSpPr/>
            <p:nvPr/>
          </p:nvSpPr>
          <p:spPr>
            <a:xfrm>
              <a:off y="2698750" x="2312986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2" name="Shape 332"/>
            <p:cNvSpPr/>
            <p:nvPr/>
          </p:nvSpPr>
          <p:spPr>
            <a:xfrm>
              <a:off y="2538411" x="2773361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3" name="Shape 333"/>
            <p:cNvSpPr/>
            <p:nvPr/>
          </p:nvSpPr>
          <p:spPr>
            <a:xfrm>
              <a:off y="2390775" x="219868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4" name="Shape 334"/>
            <p:cNvSpPr/>
            <p:nvPr/>
          </p:nvSpPr>
          <p:spPr>
            <a:xfrm>
              <a:off y="2532061" x="1735136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5" name="Shape 335"/>
            <p:cNvSpPr/>
            <p:nvPr/>
          </p:nvSpPr>
          <p:spPr>
            <a:xfrm>
              <a:off y="2682875" x="1257300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6" name="Shape 336"/>
            <p:cNvSpPr/>
            <p:nvPr/>
          </p:nvSpPr>
          <p:spPr>
            <a:xfrm>
              <a:off y="2400300" x="3192461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7" name="Shape 337"/>
            <p:cNvSpPr/>
            <p:nvPr/>
          </p:nvSpPr>
          <p:spPr>
            <a:xfrm>
              <a:off y="2692400" x="331311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8" name="Shape 338"/>
            <p:cNvSpPr/>
            <p:nvPr/>
          </p:nvSpPr>
          <p:spPr>
            <a:xfrm>
              <a:off y="2541586" x="372268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9" name="Shape 339"/>
            <p:cNvSpPr/>
            <p:nvPr/>
          </p:nvSpPr>
          <p:spPr>
            <a:xfrm>
              <a:off y="2676525" x="4260850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0" name="Shape 340"/>
            <p:cNvSpPr/>
            <p:nvPr/>
          </p:nvSpPr>
          <p:spPr>
            <a:xfrm>
              <a:off y="2400300" x="1279525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1" name="Shape 341"/>
            <p:cNvSpPr/>
            <p:nvPr/>
          </p:nvSpPr>
          <p:spPr>
            <a:xfrm>
              <a:off y="2535236" x="78581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2" name="Shape 342"/>
            <p:cNvSpPr/>
            <p:nvPr/>
          </p:nvSpPr>
          <p:spPr>
            <a:xfrm>
              <a:off y="2393950" x="361950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3" name="Shape 343"/>
            <p:cNvSpPr/>
            <p:nvPr/>
          </p:nvSpPr>
          <p:spPr>
            <a:xfrm>
              <a:off y="2695575" x="24923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4" name="Shape 344"/>
            <p:cNvSpPr/>
            <p:nvPr/>
          </p:nvSpPr>
          <p:spPr>
            <a:xfrm>
              <a:off y="2532061" x="4583112"/>
              <a:ext cy="79375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5" name="Shape 345"/>
            <p:cNvSpPr/>
            <p:nvPr/>
          </p:nvSpPr>
          <p:spPr>
            <a:xfrm>
              <a:off y="2398711" x="4887912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6" name="Shape 346"/>
            <p:cNvSpPr/>
            <p:nvPr/>
          </p:nvSpPr>
          <p:spPr>
            <a:xfrm>
              <a:off y="2679700" x="5191125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7" name="Shape 347"/>
            <p:cNvSpPr/>
            <p:nvPr/>
          </p:nvSpPr>
          <p:spPr>
            <a:xfrm>
              <a:off y="2538411" x="5481637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8" name="Shape 348"/>
            <p:cNvSpPr/>
            <p:nvPr/>
          </p:nvSpPr>
          <p:spPr>
            <a:xfrm>
              <a:off y="2390775" x="5795962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9" name="Shape 349"/>
            <p:cNvSpPr/>
            <p:nvPr/>
          </p:nvSpPr>
          <p:spPr>
            <a:xfrm>
              <a:off y="2401886" x="6748461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0" name="Shape 350"/>
            <p:cNvSpPr/>
            <p:nvPr/>
          </p:nvSpPr>
          <p:spPr>
            <a:xfrm>
              <a:off y="2700336" x="6192837"/>
              <a:ext cy="7937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1" name="Shape 351"/>
            <p:cNvSpPr/>
            <p:nvPr/>
          </p:nvSpPr>
          <p:spPr>
            <a:xfrm>
              <a:off y="2552700" x="6486525"/>
              <a:ext cy="79375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2" name="Shape 352"/>
            <p:cNvSpPr/>
            <p:nvPr/>
          </p:nvSpPr>
          <p:spPr>
            <a:xfrm>
              <a:off y="5799137" x="2035175"/>
              <a:ext cy="176212" cx="3111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3" name="Shape 353"/>
            <p:cNvSpPr/>
            <p:nvPr/>
          </p:nvSpPr>
          <p:spPr>
            <a:xfrm>
              <a:off y="6372225" x="1122362"/>
              <a:ext cy="177800" cx="3032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4" name="Shape 354"/>
            <p:cNvSpPr/>
            <p:nvPr/>
          </p:nvSpPr>
          <p:spPr>
            <a:xfrm>
              <a:off y="4905375" x="3538537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5" name="Shape 355"/>
            <p:cNvSpPr/>
            <p:nvPr/>
          </p:nvSpPr>
          <p:spPr>
            <a:xfrm>
              <a:off y="4551362" x="4133850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6" name="Shape 356"/>
            <p:cNvSpPr/>
            <p:nvPr/>
          </p:nvSpPr>
          <p:spPr>
            <a:xfrm>
              <a:off y="4235450" x="4614862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7" name="Shape 357"/>
            <p:cNvSpPr/>
            <p:nvPr/>
          </p:nvSpPr>
          <p:spPr>
            <a:xfrm>
              <a:off y="3895725" x="5156200"/>
              <a:ext cy="142875" cx="2381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8" name="Shape 358"/>
            <p:cNvSpPr/>
            <p:nvPr/>
          </p:nvSpPr>
          <p:spPr>
            <a:xfrm>
              <a:off y="5334000" x="2859086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9" name="Shape 359"/>
            <p:cNvSpPr/>
            <p:nvPr/>
          </p:nvSpPr>
          <p:spPr>
            <a:xfrm>
              <a:off y="3654425" x="557530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0" name="Shape 360"/>
            <p:cNvSpPr/>
            <p:nvPr/>
          </p:nvSpPr>
          <p:spPr>
            <a:xfrm>
              <a:off y="3197225" x="6318250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1" name="Shape 361"/>
            <p:cNvSpPr/>
            <p:nvPr/>
          </p:nvSpPr>
          <p:spPr>
            <a:xfrm>
              <a:off y="3425825" x="5957887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2" name="Shape 362"/>
            <p:cNvSpPr/>
            <p:nvPr/>
          </p:nvSpPr>
          <p:spPr>
            <a:xfrm>
              <a:off y="3013075" x="6629400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3" name="Shape 363"/>
            <p:cNvSpPr/>
            <p:nvPr/>
          </p:nvSpPr>
          <p:spPr>
            <a:xfrm>
              <a:off y="2852736" x="6886575"/>
              <a:ext cy="96836" cx="20478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4" name="Shape 364"/>
            <p:cNvSpPr/>
            <p:nvPr/>
          </p:nvSpPr>
          <p:spPr>
            <a:xfrm>
              <a:off y="2698750" x="7151686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5" name="Shape 365"/>
            <p:cNvSpPr/>
            <p:nvPr/>
          </p:nvSpPr>
          <p:spPr>
            <a:xfrm>
              <a:off y="2544761" x="739933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6" name="Shape 366"/>
            <p:cNvSpPr/>
            <p:nvPr/>
          </p:nvSpPr>
          <p:spPr>
            <a:xfrm>
              <a:off y="2400300" x="7624761"/>
              <a:ext cy="80961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7" name="Shape 367"/>
            <p:cNvSpPr/>
            <p:nvPr/>
          </p:nvSpPr>
          <p:spPr>
            <a:xfrm>
              <a:off y="2271711" x="7826375"/>
              <a:ext cy="79375" cx="1762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8" name="Shape 368"/>
            <p:cNvSpPr/>
            <p:nvPr/>
          </p:nvSpPr>
          <p:spPr>
            <a:xfrm>
              <a:off y="2270125" x="6088062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9" name="Shape 369"/>
            <p:cNvSpPr/>
            <p:nvPr/>
          </p:nvSpPr>
          <p:spPr>
            <a:xfrm>
              <a:off y="2270125" x="5216525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0" name="Shape 370"/>
            <p:cNvSpPr/>
            <p:nvPr/>
          </p:nvSpPr>
          <p:spPr>
            <a:xfrm>
              <a:off y="2168525" x="4718050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1" name="Shape 371"/>
            <p:cNvSpPr/>
            <p:nvPr/>
          </p:nvSpPr>
          <p:spPr>
            <a:xfrm>
              <a:off y="2051050" x="500380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2" name="Shape 372"/>
            <p:cNvSpPr/>
            <p:nvPr/>
          </p:nvSpPr>
          <p:spPr>
            <a:xfrm>
              <a:off y="1857375" x="479425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3" name="Shape 373"/>
            <p:cNvSpPr/>
            <p:nvPr/>
          </p:nvSpPr>
          <p:spPr>
            <a:xfrm>
              <a:off y="2171700" x="387826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4" name="Shape 374"/>
            <p:cNvSpPr/>
            <p:nvPr/>
          </p:nvSpPr>
          <p:spPr>
            <a:xfrm>
              <a:off y="1936750" x="3652837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5" name="Shape 375"/>
            <p:cNvSpPr/>
            <p:nvPr/>
          </p:nvSpPr>
          <p:spPr>
            <a:xfrm>
              <a:off y="2038350" x="332581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6" name="Shape 376"/>
            <p:cNvSpPr/>
            <p:nvPr/>
          </p:nvSpPr>
          <p:spPr>
            <a:xfrm>
              <a:off y="2289175" x="3536950"/>
              <a:ext cy="79375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7" name="Shape 377"/>
            <p:cNvSpPr/>
            <p:nvPr/>
          </p:nvSpPr>
          <p:spPr>
            <a:xfrm>
              <a:off y="2260600" x="1760536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8" name="Shape 378"/>
            <p:cNvSpPr/>
            <p:nvPr/>
          </p:nvSpPr>
          <p:spPr>
            <a:xfrm>
              <a:off y="2038350" x="969962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9" name="Shape 379"/>
            <p:cNvSpPr/>
            <p:nvPr/>
          </p:nvSpPr>
          <p:spPr>
            <a:xfrm>
              <a:off y="2155825" x="484187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0" name="Shape 380"/>
            <p:cNvSpPr/>
            <p:nvPr/>
          </p:nvSpPr>
          <p:spPr>
            <a:xfrm>
              <a:off y="1831975" x="247650"/>
              <a:ext cy="79375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1" name="Shape 381"/>
            <p:cNvSpPr/>
            <p:nvPr/>
          </p:nvSpPr>
          <p:spPr>
            <a:xfrm>
              <a:off y="2166936" x="720407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2" name="Shape 382"/>
            <p:cNvSpPr/>
            <p:nvPr/>
          </p:nvSpPr>
          <p:spPr>
            <a:xfrm>
              <a:off y="2286000" x="6996111"/>
              <a:ext cy="69849" cx="1666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3" name="Shape 383"/>
            <p:cNvSpPr/>
            <p:nvPr/>
          </p:nvSpPr>
          <p:spPr>
            <a:xfrm>
              <a:off y="2152650" x="6337300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4" name="Shape 384"/>
            <p:cNvSpPr/>
            <p:nvPr/>
          </p:nvSpPr>
          <p:spPr>
            <a:xfrm>
              <a:off y="2152650" x="550227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5" name="Shape 385"/>
            <p:cNvSpPr/>
            <p:nvPr/>
          </p:nvSpPr>
          <p:spPr>
            <a:xfrm>
              <a:off y="1949450" x="4527550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6" name="Shape 386"/>
            <p:cNvSpPr/>
            <p:nvPr/>
          </p:nvSpPr>
          <p:spPr>
            <a:xfrm>
              <a:off y="1760536" x="4251325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7" name="Shape 387"/>
            <p:cNvSpPr/>
            <p:nvPr/>
          </p:nvSpPr>
          <p:spPr>
            <a:xfrm>
              <a:off y="1658936" x="45386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8" name="Shape 388"/>
            <p:cNvSpPr/>
            <p:nvPr/>
          </p:nvSpPr>
          <p:spPr>
            <a:xfrm>
              <a:off y="1651000" x="3082925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9" name="Shape 389"/>
            <p:cNvSpPr/>
            <p:nvPr/>
          </p:nvSpPr>
          <p:spPr>
            <a:xfrm>
              <a:off y="2027236" x="1727200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0" name="Shape 390"/>
            <p:cNvSpPr/>
            <p:nvPr/>
          </p:nvSpPr>
          <p:spPr>
            <a:xfrm>
              <a:off y="2143125" x="13128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1" name="Shape 391"/>
            <p:cNvSpPr/>
            <p:nvPr/>
          </p:nvSpPr>
          <p:spPr>
            <a:xfrm>
              <a:off y="2266950" x="852487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2" name="Shape 392"/>
            <p:cNvSpPr/>
            <p:nvPr/>
          </p:nvSpPr>
          <p:spPr>
            <a:xfrm>
              <a:off y="1682750" x="1008062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3" name="Shape 393"/>
            <p:cNvSpPr/>
            <p:nvPr/>
          </p:nvSpPr>
          <p:spPr>
            <a:xfrm>
              <a:off y="1666875" x="2444750"/>
              <a:ext cy="71436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4" name="Shape 394"/>
            <p:cNvSpPr/>
            <p:nvPr/>
          </p:nvSpPr>
          <p:spPr>
            <a:xfrm>
              <a:off y="1687511" x="1778000"/>
              <a:ext cy="71436" cx="166686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5" name="Shape 395"/>
            <p:cNvSpPr/>
            <p:nvPr/>
          </p:nvSpPr>
          <p:spPr>
            <a:xfrm>
              <a:off y="2038350" x="6557961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6" name="Shape 396"/>
            <p:cNvSpPr/>
            <p:nvPr/>
          </p:nvSpPr>
          <p:spPr>
            <a:xfrm>
              <a:off y="1846261" x="5519737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7" name="Shape 397"/>
            <p:cNvSpPr/>
            <p:nvPr/>
          </p:nvSpPr>
          <p:spPr>
            <a:xfrm>
              <a:off y="1951036" x="5262562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8" name="Shape 398"/>
            <p:cNvSpPr/>
            <p:nvPr/>
          </p:nvSpPr>
          <p:spPr>
            <a:xfrm>
              <a:off y="1765300" x="503872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9" name="Shape 399"/>
            <p:cNvSpPr/>
            <p:nvPr/>
          </p:nvSpPr>
          <p:spPr>
            <a:xfrm>
              <a:off y="1668461" x="3803650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0" name="Shape 400"/>
            <p:cNvSpPr/>
            <p:nvPr/>
          </p:nvSpPr>
          <p:spPr>
            <a:xfrm>
              <a:off y="2295525" x="4395787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1" name="Shape 401"/>
            <p:cNvSpPr/>
            <p:nvPr/>
          </p:nvSpPr>
          <p:spPr>
            <a:xfrm>
              <a:off y="2054225" x="4216400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2" name="Shape 402"/>
            <p:cNvSpPr/>
            <p:nvPr/>
          </p:nvSpPr>
          <p:spPr>
            <a:xfrm>
              <a:off y="1839911" x="3970337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3" name="Shape 403"/>
            <p:cNvSpPr/>
            <p:nvPr/>
          </p:nvSpPr>
          <p:spPr>
            <a:xfrm>
              <a:off y="1747836" x="352742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4" name="Shape 404"/>
            <p:cNvSpPr/>
            <p:nvPr/>
          </p:nvSpPr>
          <p:spPr>
            <a:xfrm>
              <a:off y="1844675" x="3221036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5" name="Shape 405"/>
            <p:cNvSpPr/>
            <p:nvPr/>
          </p:nvSpPr>
          <p:spPr>
            <a:xfrm>
              <a:off y="2152650" x="297656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6" name="Shape 406"/>
            <p:cNvSpPr/>
            <p:nvPr/>
          </p:nvSpPr>
          <p:spPr>
            <a:xfrm>
              <a:off y="1941511" x="2871786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7" name="Shape 407"/>
            <p:cNvSpPr/>
            <p:nvPr/>
          </p:nvSpPr>
          <p:spPr>
            <a:xfrm>
              <a:off y="1743075" x="2759075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8" name="Shape 408"/>
            <p:cNvSpPr/>
            <p:nvPr/>
          </p:nvSpPr>
          <p:spPr>
            <a:xfrm>
              <a:off y="2046286" x="251301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9" name="Shape 409"/>
            <p:cNvSpPr/>
            <p:nvPr/>
          </p:nvSpPr>
          <p:spPr>
            <a:xfrm>
              <a:off y="2132011" x="2189161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0" name="Shape 410"/>
            <p:cNvSpPr/>
            <p:nvPr/>
          </p:nvSpPr>
          <p:spPr>
            <a:xfrm>
              <a:off y="1835150" x="2427286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1" name="Shape 411"/>
            <p:cNvSpPr/>
            <p:nvPr/>
          </p:nvSpPr>
          <p:spPr>
            <a:xfrm>
              <a:off y="1939925" x="2054225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2" name="Shape 412"/>
            <p:cNvSpPr/>
            <p:nvPr/>
          </p:nvSpPr>
          <p:spPr>
            <a:xfrm>
              <a:off y="1765300" x="208597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3" name="Shape 413"/>
            <p:cNvSpPr/>
            <p:nvPr/>
          </p:nvSpPr>
          <p:spPr>
            <a:xfrm>
              <a:off y="1851025" x="1717675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4" name="Shape 414"/>
            <p:cNvSpPr/>
            <p:nvPr/>
          </p:nvSpPr>
          <p:spPr>
            <a:xfrm>
              <a:off y="1779586" x="1392237"/>
              <a:ext cy="71436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5" name="Shape 415"/>
            <p:cNvSpPr/>
            <p:nvPr/>
          </p:nvSpPr>
          <p:spPr>
            <a:xfrm>
              <a:off y="1930400" x="1389062"/>
              <a:ext cy="71436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6" name="Shape 416"/>
            <p:cNvSpPr/>
            <p:nvPr/>
          </p:nvSpPr>
          <p:spPr>
            <a:xfrm>
              <a:off y="1857375" x="1079500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7" name="Shape 417"/>
            <p:cNvSpPr/>
            <p:nvPr/>
          </p:nvSpPr>
          <p:spPr>
            <a:xfrm>
              <a:off y="1955800" x="652462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8" name="Shape 418"/>
            <p:cNvSpPr/>
            <p:nvPr/>
          </p:nvSpPr>
          <p:spPr>
            <a:xfrm>
              <a:off y="1746250" x="688975"/>
              <a:ext cy="69849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9" name="Shape 419"/>
            <p:cNvSpPr/>
            <p:nvPr/>
          </p:nvSpPr>
          <p:spPr>
            <a:xfrm>
              <a:off y="2082800" x="188911"/>
              <a:ext cy="69849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0" name="Shape 420"/>
            <p:cNvSpPr/>
            <p:nvPr/>
          </p:nvSpPr>
          <p:spPr>
            <a:xfrm>
              <a:off y="1589087" x="1362075"/>
              <a:ext cy="60324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1" name="Shape 421"/>
            <p:cNvSpPr/>
            <p:nvPr/>
          </p:nvSpPr>
          <p:spPr>
            <a:xfrm>
              <a:off y="1608137" x="2128836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2" name="Shape 422"/>
            <p:cNvSpPr/>
            <p:nvPr/>
          </p:nvSpPr>
          <p:spPr>
            <a:xfrm>
              <a:off y="1600200" x="2760661"/>
              <a:ext cy="60324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3" name="Shape 423"/>
            <p:cNvSpPr/>
            <p:nvPr/>
          </p:nvSpPr>
          <p:spPr>
            <a:xfrm>
              <a:off y="1589087" x="3359150"/>
              <a:ext cy="61912" cx="1587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4" name="Shape 424"/>
            <p:cNvSpPr/>
            <p:nvPr/>
          </p:nvSpPr>
          <p:spPr>
            <a:xfrm>
              <a:off y="1493837" x="3683000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5" name="Shape 425"/>
            <p:cNvSpPr/>
            <p:nvPr/>
          </p:nvSpPr>
          <p:spPr>
            <a:xfrm>
              <a:off y="1579562" x="4129087"/>
              <a:ext cy="61912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6" name="Shape 426"/>
            <p:cNvSpPr/>
            <p:nvPr/>
          </p:nvSpPr>
          <p:spPr>
            <a:xfrm>
              <a:off y="2254250" x="2646361"/>
              <a:ext cy="80961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7" name="Shape 427"/>
            <p:cNvSpPr/>
            <p:nvPr/>
          </p:nvSpPr>
          <p:spPr>
            <a:xfrm>
              <a:off y="2406650" x="4059237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8" name="Shape 428"/>
            <p:cNvSpPr/>
            <p:nvPr/>
          </p:nvSpPr>
          <p:spPr>
            <a:xfrm>
              <a:off y="2043111" x="5745162"/>
              <a:ext cy="80961" cx="177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9" name="Shape 429"/>
            <p:cNvSpPr/>
            <p:nvPr/>
          </p:nvSpPr>
          <p:spPr>
            <a:xfrm>
              <a:off y="1924050" x="6018212"/>
              <a:ext cy="80961" cx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0" name="Shape 430"/>
            <p:cNvSpPr/>
            <p:nvPr/>
          </p:nvSpPr>
          <p:spPr>
            <a:xfrm>
              <a:off y="1441450" x="3387725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1" name="Shape 431"/>
            <p:cNvSpPr/>
            <p:nvPr/>
          </p:nvSpPr>
          <p:spPr>
            <a:xfrm>
              <a:off y="1441450" x="2006600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2" name="Shape 432"/>
            <p:cNvSpPr/>
            <p:nvPr/>
          </p:nvSpPr>
          <p:spPr>
            <a:xfrm>
              <a:off y="1379537" x="2335211"/>
              <a:ext cy="53974" cx="1254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3" name="Shape 433"/>
            <p:cNvSpPr/>
            <p:nvPr/>
          </p:nvSpPr>
          <p:spPr>
            <a:xfrm>
              <a:off y="1308100" x="2619375"/>
              <a:ext cy="53974" cx="1317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4" name="Shape 434"/>
            <p:cNvSpPr/>
            <p:nvPr/>
          </p:nvSpPr>
          <p:spPr>
            <a:xfrm>
              <a:off y="1379537" x="3044825"/>
              <a:ext cy="53974" cx="1333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5" name="Shape 435"/>
            <p:cNvSpPr/>
            <p:nvPr/>
          </p:nvSpPr>
          <p:spPr>
            <a:xfrm>
              <a:off y="1465262" x="2730500"/>
              <a:ext cy="53974" cx="13176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6" name="Shape 436"/>
            <p:cNvSpPr/>
            <p:nvPr/>
          </p:nvSpPr>
          <p:spPr>
            <a:xfrm>
              <a:off y="1519237" x="3036886"/>
              <a:ext cy="71436" cx="1508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7" name="Shape 437"/>
            <p:cNvSpPr/>
            <p:nvPr/>
          </p:nvSpPr>
          <p:spPr>
            <a:xfrm>
              <a:off y="1527175" x="2446336"/>
              <a:ext cy="71436" cx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8" name="Shape 438"/>
            <p:cNvSpPr/>
            <p:nvPr/>
          </p:nvSpPr>
          <p:spPr>
            <a:xfrm>
              <a:off y="1512887" x="1708150"/>
              <a:ext cy="71436" cx="1603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9" name="Shape 439"/>
            <p:cNvSpPr/>
            <p:nvPr/>
          </p:nvSpPr>
          <p:spPr>
            <a:xfrm>
              <a:off y="6392862" x="3148011"/>
              <a:ext cy="166686" cx="3095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0" name="Shape 440"/>
            <p:cNvSpPr/>
            <p:nvPr/>
          </p:nvSpPr>
          <p:spPr>
            <a:xfrm>
              <a:off y="5827712" x="3905250"/>
              <a:ext cy="177800" cx="3111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1" name="Shape 441"/>
            <p:cNvSpPr/>
            <p:nvPr/>
          </p:nvSpPr>
          <p:spPr>
            <a:xfrm>
              <a:off y="4954587" x="5140325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2" name="Shape 442"/>
            <p:cNvSpPr/>
            <p:nvPr/>
          </p:nvSpPr>
          <p:spPr>
            <a:xfrm>
              <a:off y="4572000" x="5635625"/>
              <a:ext cy="141287" cx="2492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3" name="Shape 443"/>
            <p:cNvSpPr/>
            <p:nvPr/>
          </p:nvSpPr>
          <p:spPr>
            <a:xfrm>
              <a:off y="5360987" x="4591050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4" name="Shape 444"/>
            <p:cNvSpPr/>
            <p:nvPr/>
          </p:nvSpPr>
          <p:spPr>
            <a:xfrm>
              <a:off y="4217987" x="6142037"/>
              <a:ext cy="133349" cx="23971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5" name="Shape 445"/>
            <p:cNvSpPr/>
            <p:nvPr/>
          </p:nvSpPr>
          <p:spPr>
            <a:xfrm>
              <a:off y="3929062" x="6492875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6" name="Shape 446"/>
            <p:cNvSpPr/>
            <p:nvPr/>
          </p:nvSpPr>
          <p:spPr>
            <a:xfrm>
              <a:off y="3673475" x="6869111"/>
              <a:ext cy="114300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7" name="Shape 447"/>
            <p:cNvSpPr/>
            <p:nvPr/>
          </p:nvSpPr>
          <p:spPr>
            <a:xfrm>
              <a:off y="3209925" x="748030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8" name="Shape 448"/>
            <p:cNvSpPr/>
            <p:nvPr/>
          </p:nvSpPr>
          <p:spPr>
            <a:xfrm>
              <a:off y="3432175" x="7196136"/>
              <a:ext cy="96836" cx="2206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9" name="Shape 449"/>
            <p:cNvSpPr/>
            <p:nvPr/>
          </p:nvSpPr>
          <p:spPr>
            <a:xfrm>
              <a:off y="3048000" x="7720011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0" name="Shape 450"/>
            <p:cNvSpPr/>
            <p:nvPr/>
          </p:nvSpPr>
          <p:spPr>
            <a:xfrm>
              <a:off y="2868611" x="79517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1" name="Shape 451"/>
            <p:cNvSpPr/>
            <p:nvPr/>
          </p:nvSpPr>
          <p:spPr>
            <a:xfrm>
              <a:off y="2701925" x="8193086"/>
              <a:ext cy="79375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2" name="Shape 452"/>
            <p:cNvSpPr/>
            <p:nvPr/>
          </p:nvSpPr>
          <p:spPr>
            <a:xfrm>
              <a:off y="2562225" x="8377236"/>
              <a:ext cy="80961" cx="1968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3" name="Shape 453"/>
            <p:cNvSpPr/>
            <p:nvPr/>
          </p:nvSpPr>
          <p:spPr>
            <a:xfrm>
              <a:off y="2414586" x="8569325"/>
              <a:ext cy="80961" cx="19526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4" name="Shape 454"/>
            <p:cNvSpPr/>
            <p:nvPr/>
          </p:nvSpPr>
          <p:spPr>
            <a:xfrm>
              <a:off y="6462712" x="5167312"/>
              <a:ext cy="168274" cx="3111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5" name="Shape 455"/>
            <p:cNvSpPr/>
            <p:nvPr/>
          </p:nvSpPr>
          <p:spPr>
            <a:xfrm>
              <a:off y="5862637" x="5795962"/>
              <a:ext cy="176212" cx="3111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6" name="Shape 456"/>
            <p:cNvSpPr/>
            <p:nvPr/>
          </p:nvSpPr>
          <p:spPr>
            <a:xfrm>
              <a:off y="5881687" x="7577136"/>
              <a:ext cy="168274" cx="3190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7" name="Shape 457"/>
            <p:cNvSpPr/>
            <p:nvPr/>
          </p:nvSpPr>
          <p:spPr>
            <a:xfrm>
              <a:off y="6427787" x="7129461"/>
              <a:ext cy="166686" cx="3111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8" name="Shape 458"/>
            <p:cNvSpPr/>
            <p:nvPr/>
          </p:nvSpPr>
          <p:spPr>
            <a:xfrm>
              <a:off y="5391150" x="6332537"/>
              <a:ext cy="152399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9" name="Shape 459"/>
            <p:cNvSpPr/>
            <p:nvPr/>
          </p:nvSpPr>
          <p:spPr>
            <a:xfrm>
              <a:off y="4986337" x="6767511"/>
              <a:ext cy="150811" cx="2651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0" name="Shape 460"/>
            <p:cNvSpPr/>
            <p:nvPr/>
          </p:nvSpPr>
          <p:spPr>
            <a:xfrm>
              <a:off y="5426075" x="8007350"/>
              <a:ext cy="150811" cx="265111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1" name="Shape 461"/>
            <p:cNvSpPr/>
            <p:nvPr/>
          </p:nvSpPr>
          <p:spPr>
            <a:xfrm>
              <a:off y="4560887" x="7227886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2" name="Shape 462"/>
            <p:cNvSpPr/>
            <p:nvPr/>
          </p:nvSpPr>
          <p:spPr>
            <a:xfrm>
              <a:off y="4946650" x="8402636"/>
              <a:ext cy="150811" cx="2666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3" name="Shape 463"/>
            <p:cNvSpPr/>
            <p:nvPr/>
          </p:nvSpPr>
          <p:spPr>
            <a:xfrm>
              <a:off y="4570412" x="8726486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4" name="Shape 464"/>
            <p:cNvSpPr/>
            <p:nvPr/>
          </p:nvSpPr>
          <p:spPr>
            <a:xfrm>
              <a:off y="4243387" x="7575550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5" name="Shape 465"/>
            <p:cNvSpPr/>
            <p:nvPr/>
          </p:nvSpPr>
          <p:spPr>
            <a:xfrm>
              <a:off y="3949700" x="7883525"/>
              <a:ext cy="133349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6" name="Shape 466"/>
            <p:cNvSpPr/>
            <p:nvPr/>
          </p:nvSpPr>
          <p:spPr>
            <a:xfrm>
              <a:off y="3257550" x="8642350"/>
              <a:ext cy="11588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7" name="Shape 467"/>
            <p:cNvSpPr/>
            <p:nvPr/>
          </p:nvSpPr>
          <p:spPr>
            <a:xfrm>
              <a:off y="3673475" x="8193086"/>
              <a:ext cy="115886" cx="2222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8" name="Shape 468"/>
            <p:cNvSpPr/>
            <p:nvPr/>
          </p:nvSpPr>
          <p:spPr>
            <a:xfrm>
              <a:off y="3454400" x="8442325"/>
              <a:ext cy="96836" cx="2127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9" name="Shape 469"/>
            <p:cNvSpPr/>
            <p:nvPr/>
          </p:nvSpPr>
          <p:spPr>
            <a:xfrm>
              <a:off y="3068636" x="885983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0" name="Shape 470"/>
            <p:cNvSpPr/>
            <p:nvPr/>
          </p:nvSpPr>
          <p:spPr>
            <a:xfrm>
              <a:off y="2874961" x="9031286"/>
              <a:ext cy="96836" cx="20319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1" name="Shape 471"/>
            <p:cNvSpPr/>
            <p:nvPr/>
          </p:nvSpPr>
          <p:spPr>
            <a:xfrm>
              <a:off y="4254500" x="8990011"/>
              <a:ext cy="131761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2" name="Shape 472"/>
            <p:cNvSpPr/>
            <p:nvPr/>
          </p:nvSpPr>
          <p:spPr>
            <a:xfrm>
              <a:off y="4548187" x="-103186"/>
              <a:ext cy="141287" cx="23812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3" name="Shape 473"/>
            <p:cNvSpPr/>
            <p:nvPr/>
          </p:nvSpPr>
          <p:spPr>
            <a:xfrm>
              <a:off y="3932237" x="3175"/>
              <a:ext cy="141287" cx="247649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4" name="Shape 474"/>
            <p:cNvSpPr/>
            <p:nvPr/>
          </p:nvSpPr>
          <p:spPr>
            <a:xfrm>
              <a:off y="2279650" x="-14286"/>
              <a:ext cy="69849" cx="168274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5" name="Shape 475"/>
            <p:cNvSpPr/>
            <p:nvPr/>
          </p:nvSpPr>
          <p:spPr>
            <a:xfrm>
              <a:off y="6365875" x="8928100"/>
              <a:ext cy="168274" cx="3190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476" name="Shape 476"/>
          <p:cNvSpPr txBox="1"/>
          <p:nvPr>
            <p:ph idx="1" type="body"/>
          </p:nvPr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96850" marL="74295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5100" marL="160020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■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Shape 4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0" type="dt"/>
          </p:nvPr>
        </p:nvSpPr>
        <p:spPr>
          <a:xfrm>
            <a:off y="6243637" x="457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1" type="ftr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y="6243637" x="6553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jpg" Type="http://schemas.openxmlformats.org/officeDocument/2006/relationships/image" Id="rId4"/><Relationship Target="../theme/themeOverride18.xml" Type="http://schemas.openxmlformats.org/officeDocument/2006/relationships/themeOverride" Id="rId3"/><Relationship Target="../media/image01.jp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4"/><Relationship Target="../theme/themeOverride5.xml" Type="http://schemas.openxmlformats.org/officeDocument/2006/relationships/themeOverrid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theme/themeOverride16.xml" Type="http://schemas.openxmlformats.org/officeDocument/2006/relationships/themeOverrid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4"/><Relationship Target="../theme/themeOverride15.xml" Type="http://schemas.openxmlformats.org/officeDocument/2006/relationships/themeOverrid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4"/><Relationship Target="../theme/themeOverride1.xml" Type="http://schemas.openxmlformats.org/officeDocument/2006/relationships/themeOverrid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jpg" Type="http://schemas.openxmlformats.org/officeDocument/2006/relationships/image" Id="rId4"/><Relationship Target="../theme/themeOverride2.xml" Type="http://schemas.openxmlformats.org/officeDocument/2006/relationships/themeOverrid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4"/><Relationship Target="../theme/themeOverride7.xml" Type="http://schemas.openxmlformats.org/officeDocument/2006/relationships/themeOverrid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jpg" Type="http://schemas.openxmlformats.org/officeDocument/2006/relationships/image" Id="rId4"/><Relationship Target="../theme/themeOverride21.xml" Type="http://schemas.openxmlformats.org/officeDocument/2006/relationships/themeOverrid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4"/><Relationship Target="../theme/themeOverride9.xml" Type="http://schemas.openxmlformats.org/officeDocument/2006/relationships/themeOverrid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theme/themeOverride6.xml" Type="http://schemas.openxmlformats.org/officeDocument/2006/relationships/themeOverrid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4"/><Relationship Target="../theme/themeOverride12.xml" Type="http://schemas.openxmlformats.org/officeDocument/2006/relationships/themeOverrid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png" Type="http://schemas.openxmlformats.org/officeDocument/2006/relationships/image" Id="rId4"/><Relationship Target="../theme/themeOverride22.xml" Type="http://schemas.openxmlformats.org/officeDocument/2006/relationships/themeOverrid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theme/themeOverride17.xml" Type="http://schemas.openxmlformats.org/officeDocument/2006/relationships/themeOverrid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theme/themeOverride4.xml" Type="http://schemas.openxmlformats.org/officeDocument/2006/relationships/themeOverrid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png" Type="http://schemas.openxmlformats.org/officeDocument/2006/relationships/image" Id="rId4"/><Relationship Target="../theme/themeOverride20.xml" Type="http://schemas.openxmlformats.org/officeDocument/2006/relationships/themeOverrid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theme/themeOverride8.xml" Type="http://schemas.openxmlformats.org/officeDocument/2006/relationships/themeOverrid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4"/><Relationship Target="../theme/themeOverride14.xml" Type="http://schemas.openxmlformats.org/officeDocument/2006/relationships/themeOverrid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4"/><Relationship Target="../theme/themeOverride19.xml" Type="http://schemas.openxmlformats.org/officeDocument/2006/relationships/themeOverrid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0.jpg" Type="http://schemas.openxmlformats.org/officeDocument/2006/relationships/image" Id="rId4"/><Relationship Target="../theme/themeOverride10.xml" Type="http://schemas.openxmlformats.org/officeDocument/2006/relationships/themeOverrid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jpg" Type="http://schemas.openxmlformats.org/officeDocument/2006/relationships/image" Id="rId4"/><Relationship Target="../theme/themeOverride23.xml" Type="http://schemas.openxmlformats.org/officeDocument/2006/relationships/themeOverrid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jpg" Type="http://schemas.openxmlformats.org/officeDocument/2006/relationships/image" Id="rId4"/><Relationship Target="../theme/themeOverride3.xml" Type="http://schemas.openxmlformats.org/officeDocument/2006/relationships/themeOverrid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4"/><Relationship Target="../theme/themeOverride11.xml" Type="http://schemas.openxmlformats.org/officeDocument/2006/relationships/themeOverrid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4"/><Relationship Target="../theme/themeOverride13.xml" Type="http://schemas.openxmlformats.org/officeDocument/2006/relationships/themeOverrid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5" name="Shape 4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49275" x="5435600"/>
            <a:ext cy="2206625" cx="2759074"/>
          </a:xfrm>
          <a:prstGeom prst="rect">
            <a:avLst/>
          </a:prstGeom>
        </p:spPr>
      </p:pic>
      <p:pic>
        <p:nvPicPr>
          <p:cNvPr id="486" name="Shape 48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620712" x="323850"/>
            <a:ext cy="2184399" cx="3095625"/>
          </a:xfrm>
          <a:prstGeom prst="rect">
            <a:avLst/>
          </a:prstGeom>
        </p:spPr>
      </p:pic>
      <p:sp>
        <p:nvSpPr>
          <p:cNvPr id="487" name="Shape 487"/>
          <p:cNvSpPr txBox="1"/>
          <p:nvPr/>
        </p:nvSpPr>
        <p:spPr>
          <a:xfrm>
            <a:off y="1844675" x="685800"/>
            <a:ext cy="17367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1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Migration from Mexico to the USA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Mexicans leaving their country? PUSH FACTORS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they attracted to the USA?  PULL FACTORS </a:t>
            </a:r>
          </a:p>
        </p:txBody>
      </p:sp>
      <p:sp>
        <p:nvSpPr>
          <p:cNvPr id="489" name="Shape 489"/>
          <p:cNvSpPr/>
          <p:nvPr/>
        </p:nvSpPr>
        <p:spPr>
          <a:xfrm>
            <a:off y="1052512" x="3924300"/>
            <a:ext cy="720724" cx="11525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51" name="Shape 551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52" name="Shape 5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20712" x="900112"/>
            <a:ext cy="5413374" cx="71612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Push Factors – Reasons people leave Mexico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medical facilities - 1800 per doctor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paid jobs - (GNP = $3750)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literacy rates 55% - poor education prospects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expectancy 72 yrs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Unemployed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Unhappy life – poor standard of living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Shortage of food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farming conditions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64" name="Shape 564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65" name="Shape 5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20712" x="827087"/>
            <a:ext cy="5197474" cx="75612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71" name="Shape 571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72" name="Shape 5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20712" x="900112"/>
            <a:ext cy="5508625" cx="73453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78" name="Shape 578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79" name="Shape 5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58787" x="539750"/>
            <a:ext cy="5994400" cx="79930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4" name="Shape 58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85" name="Shape 585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86" name="Shape 58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8911" x="1116012"/>
            <a:ext cy="6391275" cx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2" name="Shape 592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93" name="Shape 5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3375" x="611187"/>
            <a:ext cy="5894387" cx="7858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9" name="Shape 599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600" name="Shape 6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0350" x="2195511"/>
            <a:ext cy="6337299" cx="4518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5" name="Shape 60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06" name="Shape 606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 Border Patrol guard the border and try to prevent illegal immigrants.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850,000 were caught in 1995 and were deported.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1" name="Shape 61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2" name="Shape 612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613" name="Shape 6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0350" x="2268536"/>
            <a:ext cy="6096000" cx="4572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5" name="Shape 495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496" name="Shape 496"/>
          <p:cNvSpPr txBox="1"/>
          <p:nvPr/>
        </p:nvSpPr>
        <p:spPr>
          <a:xfrm>
            <a:off y="260350" x="539750"/>
            <a:ext cy="6427787" cx="8135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2000km border between the USA and Mexico.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million + Mexicans migrate to the USA every year.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Mexicans enter the USA legally for seasonal work.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illegal migration is a huge problem for the USA and Mexico. </a:t>
            </a:r>
          </a:p>
        </p:txBody>
      </p:sp>
      <p:pic>
        <p:nvPicPr>
          <p:cNvPr id="497" name="Shape 4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55125" x="2916225"/>
            <a:ext cy="2847049" cx="41944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7" name="Shape 6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8" name="Shape 618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9" name="Shape 619"/>
          <p:cNvSpPr txBox="1"/>
          <p:nvPr/>
        </p:nvSpPr>
        <p:spPr>
          <a:xfrm>
            <a:off y="404812" x="457200"/>
            <a:ext cy="5729287" cx="8435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 Factors – Reasons Mexicans are attracted to the USA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Excellent medical facilities - 400 per doctor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 paid jobs - GNP = $24,750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literacy rates 99% - good education prospects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expectancy 76 yrs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jobs available for low paid workers such as Mexicans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housing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links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4" name="Shape 624"/>
          <p:cNvSpPr txBox="1"/>
          <p:nvPr/>
        </p:nvSpPr>
        <p:spPr>
          <a:xfrm>
            <a:off y="549275" x="611187"/>
            <a:ext cy="868362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impacts on the USA?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y="1557337" x="53975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Illegal migration costs the USA millions of dollars for border patrols and prisons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Mexicans are seen as a drain on the USA economy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Migrant workers keep wages low which affects Americans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cause problems in cities due cultural and racial issues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Mexican migrants benefit the US economy by working for low wages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Mexican culture has enriched the US border states with food, language and music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incidents of TB has been increasing greatly due to the increased migration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0" name="Shape 63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ODD ONE OUT?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BRIGHT LIGHTS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FARMING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ILLITERACY</a:t>
            </a:r>
          </a:p>
          <a:p>
            <a:r>
              <a:t/>
            </a:r>
          </a:p>
        </p:txBody>
      </p:sp>
      <p:pic>
        <p:nvPicPr>
          <p:cNvPr id="632" name="Shape 6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429000" x="3563937"/>
            <a:ext cy="2592387" cx="21208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7" name="Shape 637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impacts on Mexico?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Mexican countryside has a shortage of economically active people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men emigrate leaving a majority of women who have trouble finding marriage partners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people tend to migrate leaving the old and the very young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and illegal immigrants together send some $6 billion a year back to Mexico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villages such as Santa Ines have lost 2/3 of its inhabitants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Mexican emigrants are mainly moving away from rural locations.  Why?  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y="1989136" x="32385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04" name="Shape 5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44675" x="323850"/>
            <a:ext cy="4846636" cx="83518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10" name="Shape 5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77837" x="900112"/>
            <a:ext cy="6153150" cx="70564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16" name="Shape 516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17" name="Shape 5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79450" x="900112"/>
            <a:ext cy="5208587" cx="77755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2" name="Shape 522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23" name="Shape 523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24" name="Shape 5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0350" x="2268536"/>
            <a:ext cy="6381749" cx="47863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9" name="Shape 529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30" name="Shape 530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31" name="Shape 5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76250" x="1979611"/>
            <a:ext cy="5949949" cx="50149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37" name="Shape 537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38" name="Shape 5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49250" x="755650"/>
            <a:ext cy="6046786" cx="77771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44" name="Shape 544"/>
          <p:cNvSpPr txBox="1"/>
          <p:nvPr/>
        </p:nvSpPr>
        <p:spPr>
          <a:xfrm>
            <a:off y="1600200" x="457200"/>
            <a:ext cy="4533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545" name="Shape 5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04812" x="684212"/>
            <a:ext cy="5700712" cx="7632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0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1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2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3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4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5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6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7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8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19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20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21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22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23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3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4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5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6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7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8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

<file path=ppt/theme/themeOverride9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666699"/>
    </a:lt1>
    <a:dk2>
      <a:srgbClr val="DFDEF6"/>
    </a:dk2>
    <a:lt2>
      <a:srgbClr val="5B5B89"/>
    </a:lt2>
    <a:accent1>
      <a:srgbClr val="6666FF"/>
    </a:accent1>
    <a:accent2>
      <a:srgbClr val="52527C"/>
    </a:accent2>
    <a:accent3>
      <a:srgbClr val="666699"/>
    </a:accent3>
    <a:accent4>
      <a:srgbClr val="6666FF"/>
    </a:accent4>
    <a:accent5>
      <a:srgbClr val="52527C"/>
    </a:accent5>
    <a:accent6>
      <a:srgbClr val="666699"/>
    </a:accent6>
    <a:hlink>
      <a:srgbClr val="9999FF"/>
    </a:hlink>
    <a:folHlink>
      <a:srgbClr val="CCCCFF"/>
    </a:folHlink>
  </a:clrScheme>
</a:themeOverride>
</file>