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notesSlides/notesSlide3.xml" ContentType="application/vnd.openxmlformats-officedocument.presentationml.notesSlide+xml"/>
  <Override PartName="/ppt/activeX/activeX5.xml" ContentType="application/vnd.ms-office.activeX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84" r:id="rId4"/>
    <p:sldId id="273" r:id="rId5"/>
    <p:sldId id="258" r:id="rId6"/>
    <p:sldId id="259" r:id="rId7"/>
    <p:sldId id="260" r:id="rId8"/>
    <p:sldId id="281" r:id="rId9"/>
    <p:sldId id="279" r:id="rId10"/>
    <p:sldId id="280" r:id="rId11"/>
    <p:sldId id="272" r:id="rId12"/>
    <p:sldId id="283" r:id="rId13"/>
    <p:sldId id="285" r:id="rId14"/>
    <p:sldId id="282" r:id="rId15"/>
    <p:sldId id="27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9FF"/>
    <a:srgbClr val="6600CC"/>
    <a:srgbClr val="6600FF"/>
    <a:srgbClr val="9933FF"/>
    <a:srgbClr val="36003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EB27-AE85-4539-A927-D5124A69AD3F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8640-2745-415D-B1F8-A217F27C46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8640-2745-415D-B1F8-A217F27C467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 baseline="0"/>
            </a:lvl1pPr>
            <a:extLst/>
          </a:lstStyle>
          <a:p>
            <a:r>
              <a:rPr kumimoji="0" lang="en-US" dirty="0" smtClean="0"/>
              <a:t>Madeira floods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ew logo.png"/>
          <p:cNvPicPr>
            <a:picLocks noChangeAspect="1"/>
          </p:cNvPicPr>
          <p:nvPr userDrawn="1"/>
        </p:nvPicPr>
        <p:blipFill>
          <a:blip r:embed="rId3" cstate="print"/>
          <a:srcRect b="65079"/>
          <a:stretch>
            <a:fillRect/>
          </a:stretch>
        </p:blipFill>
        <p:spPr>
          <a:xfrm>
            <a:off x="142844" y="5929330"/>
            <a:ext cx="2357454" cy="785818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5400000">
            <a:off x="107153" y="-107153"/>
            <a:ext cx="3286124" cy="3500430"/>
          </a:xfrm>
          <a:prstGeom prst="rtTriangl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 rot="18995056">
            <a:off x="128519" y="1487211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Geography</a:t>
            </a:r>
            <a:r>
              <a:rPr lang="en-GB" baseline="0" dirty="0" smtClean="0">
                <a:latin typeface="+mn-lt"/>
              </a:rPr>
              <a:t> in the News</a:t>
            </a:r>
            <a:endParaRPr lang="en-GB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69AC35-5D39-4EF3-9621-9F9E0A0D1CA4}" type="datetimeFigureOut">
              <a:rPr lang="en-US" smtClean="0"/>
              <a:pPr/>
              <a:t>3/14/2011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94AD2A-77BE-4F15-A6B5-0356AA5CCF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3" descr="C:\Users\jamiemac10\AppData\Local\Microsoft\Windows\Temporary Internet Files\Content.IE5\AGH5QJLK\MCj04421220000[1]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6500826" y="0"/>
            <a:ext cx="857256" cy="851464"/>
          </a:xfrm>
          <a:prstGeom prst="rect">
            <a:avLst/>
          </a:prstGeom>
          <a:noFill/>
        </p:spPr>
      </p:pic>
      <p:pic>
        <p:nvPicPr>
          <p:cNvPr id="11" name="Picture 5" descr="C:\Users\jamiemac10\AppData\Local\Microsoft\Windows\Temporary Internet Files\Content.IE5\XR4W3DVW\MCj04421440000[1]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7286644" y="0"/>
            <a:ext cx="898518" cy="928670"/>
          </a:xfrm>
          <a:prstGeom prst="rect">
            <a:avLst/>
          </a:prstGeom>
          <a:noFill/>
        </p:spPr>
      </p:pic>
      <p:pic>
        <p:nvPicPr>
          <p:cNvPr id="12" name="Picture 5" descr="C:\Users\jamiemac10\AppData\Local\Microsoft\Windows\Temporary Internet Files\Content.IE5\XR4W3DVW\MCj04421440000[1]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 flipH="1">
            <a:off x="5643570" y="0"/>
            <a:ext cx="898518" cy="928670"/>
          </a:xfrm>
          <a:prstGeom prst="rect">
            <a:avLst/>
          </a:prstGeom>
          <a:noFill/>
        </p:spPr>
      </p:pic>
      <p:pic>
        <p:nvPicPr>
          <p:cNvPr id="13" name="Picture 12" descr="New logo.png"/>
          <p:cNvPicPr>
            <a:picLocks noChangeAspect="1"/>
          </p:cNvPicPr>
          <p:nvPr userDrawn="1"/>
        </p:nvPicPr>
        <p:blipFill>
          <a:blip r:embed="rId16" cstate="print"/>
          <a:srcRect b="65079"/>
          <a:stretch>
            <a:fillRect/>
          </a:stretch>
        </p:blipFill>
        <p:spPr>
          <a:xfrm>
            <a:off x="5786446" y="6072182"/>
            <a:ext cx="2357454" cy="785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mie\Desktop\Dream%20Teach\Geography\Geography%20in%20the%20News\Japan%20earthquake%20and%20tsunami\Kimi_ga_Yo_instrumental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2011 </a:t>
            </a:r>
            <a:r>
              <a:rPr lang="en-GB" dirty="0" err="1" smtClean="0"/>
              <a:t>japan</a:t>
            </a:r>
            <a:r>
              <a:rPr lang="en-GB" dirty="0" smtClean="0"/>
              <a:t> earthquake and tsunami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jamiemac10\AppData\Local\Microsoft\Windows\Temporary Internet Files\Content.IE5\XR4W3DVW\MCj0442144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286644" y="0"/>
            <a:ext cx="898518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14282" y="357166"/>
            <a:ext cx="514980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More video footage of tsunami</a:t>
            </a:r>
            <a:endParaRPr lang="en-GB" sz="2800" dirty="0"/>
          </a:p>
        </p:txBody>
      </p:sp>
    </p:spTree>
    <p:controls>
      <p:control spid="26626" name="ShockwaveFlash1" r:id="rId2" imgW="6048360" imgH="4680000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7166"/>
            <a:ext cx="532859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Primary effects of the earthquake</a:t>
            </a:r>
            <a:endParaRPr lang="en-GB" sz="2400" dirty="0"/>
          </a:p>
        </p:txBody>
      </p:sp>
      <p:pic>
        <p:nvPicPr>
          <p:cNvPr id="11" name="Picture 10" descr="800px-Pico_building_corner_Barbadoes_Kilm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5328592" cy="39964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52120" y="1268760"/>
            <a:ext cx="2376264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initial earthquake caused a large amount of damage. Violent shaking caused buildings to collapse Liquefaction occurred destroying the soil structure in the ground. </a:t>
            </a:r>
            <a:endParaRPr lang="en-GB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7166"/>
            <a:ext cx="532859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Secondary effects of the earthquake- tsunami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013176"/>
            <a:ext cx="54006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earthquake occurred just offshore, triggering a large tsunami. The wave was up to 10 metres high when it struck Japan and it also caused damage in parts of the USA such as Hawaii. </a:t>
            </a:r>
            <a:endParaRPr lang="en-GB" sz="2000" dirty="0"/>
          </a:p>
        </p:txBody>
      </p:sp>
      <p:pic>
        <p:nvPicPr>
          <p:cNvPr id="7" name="Picture 6" descr="800px-2011_tsunami_wave_he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5620137" cy="3744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7166"/>
            <a:ext cx="532859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Secondary effects of the earthquake- nuclear risk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23528" y="4581128"/>
            <a:ext cx="532859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earthquake and tsunami caused a major incident at 2 nuclear reactors. The Fukushima (above) and </a:t>
            </a:r>
            <a:r>
              <a:rPr lang="en-GB" sz="2000" dirty="0" err="1" smtClean="0"/>
              <a:t>Onagawa</a:t>
            </a:r>
            <a:r>
              <a:rPr lang="en-GB" sz="2000" dirty="0" smtClean="0"/>
              <a:t> nuclear plants both suffered damage and a nuclear meltdown occurred at Fukushima. This could expose people to harmful radiation. </a:t>
            </a:r>
            <a:endParaRPr lang="en-GB" sz="2000" dirty="0"/>
          </a:p>
        </p:txBody>
      </p:sp>
      <p:pic>
        <p:nvPicPr>
          <p:cNvPr id="7" name="Picture 6" descr="2011-03-12_1800_NHK_Sōgō_channel_news_program_screen_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7086600" cy="2946400"/>
          </a:xfrm>
          <a:prstGeom prst="rect">
            <a:avLst/>
          </a:prstGeom>
        </p:spPr>
      </p:pic>
      <p:pic>
        <p:nvPicPr>
          <p:cNvPr id="8" name="Picture 7" descr="nuclear-waste-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58112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357166"/>
            <a:ext cx="532859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Secondary effects of the earthquake- fire</a:t>
            </a:r>
            <a:endParaRPr lang="en-GB" sz="2400" dirty="0"/>
          </a:p>
        </p:txBody>
      </p:sp>
      <p:pic>
        <p:nvPicPr>
          <p:cNvPr id="11" name="Picture 10" descr="800px-Pico_building_corner_Barbadoes_Kilm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2664296" cy="39964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52120" y="1268760"/>
            <a:ext cx="2376264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earthquake caused many fires. A particularly severe fire occurred at the Cosmo oil depot. There were also major fires in the city of  </a:t>
            </a:r>
            <a:r>
              <a:rPr lang="en-GB" sz="2000" dirty="0" err="1" smtClean="0"/>
              <a:t>Kesennuma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6" name="Picture 5" descr="Effect_of_2011_Sendai_earthquake_in_Tok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196752"/>
            <a:ext cx="2629505" cy="46805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20" y="285728"/>
            <a:ext cx="514353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Some things to think about:</a:t>
            </a:r>
            <a:endParaRPr lang="en-GB" sz="2800" dirty="0"/>
          </a:p>
        </p:txBody>
      </p:sp>
      <p:sp>
        <p:nvSpPr>
          <p:cNvPr id="6" name="Oval Callout 5"/>
          <p:cNvSpPr/>
          <p:nvPr/>
        </p:nvSpPr>
        <p:spPr>
          <a:xfrm>
            <a:off x="357158" y="1500174"/>
            <a:ext cx="2571768" cy="178595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do earthquakes happen?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2357422" y="3357562"/>
            <a:ext cx="2571768" cy="178595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long will it take Japan to recover?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5286380" y="1643050"/>
            <a:ext cx="2742004" cy="1785950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did the earthquake cause a tsunami?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5429256" y="4000504"/>
            <a:ext cx="2571768" cy="1785950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will the rescue effort be conducted?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142844" y="4500570"/>
            <a:ext cx="2571768" cy="2000264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can be learned from this earthquake and tsunami and applied in the future?</a:t>
            </a:r>
            <a:endParaRPr lang="en-GB" dirty="0"/>
          </a:p>
        </p:txBody>
      </p:sp>
      <p:sp>
        <p:nvSpPr>
          <p:cNvPr id="11" name="Oval Callout 10"/>
          <p:cNvSpPr/>
          <p:nvPr/>
        </p:nvSpPr>
        <p:spPr>
          <a:xfrm>
            <a:off x="3071802" y="1500174"/>
            <a:ext cx="2214578" cy="157163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do earthquakes occur in Japan?</a:t>
            </a:r>
            <a:endParaRPr lang="en-GB" dirty="0"/>
          </a:p>
        </p:txBody>
      </p:sp>
      <p:sp>
        <p:nvSpPr>
          <p:cNvPr id="12" name="Oval Callout 11"/>
          <p:cNvSpPr/>
          <p:nvPr/>
        </p:nvSpPr>
        <p:spPr>
          <a:xfrm>
            <a:off x="3500430" y="5143512"/>
            <a:ext cx="2214578" cy="13573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Why do you think Japan are so reliant on nuclear energy?</a:t>
            </a:r>
            <a:endParaRPr lang="en-GB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282" y="260648"/>
            <a:ext cx="464347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do you already Know about Japan?</a:t>
            </a:r>
            <a:endParaRPr lang="en-GB" dirty="0"/>
          </a:p>
        </p:txBody>
      </p:sp>
      <p:pic>
        <p:nvPicPr>
          <p:cNvPr id="3" name="Picture 2" descr="800px-Flag_of_Japa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6408712" cy="4269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Kimi_ga_Yo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328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282" y="260648"/>
            <a:ext cx="464347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Starter quiz</a:t>
            </a:r>
            <a:endParaRPr lang="en-GB" dirty="0"/>
          </a:p>
        </p:txBody>
      </p:sp>
    </p:spTree>
    <p:controls>
      <p:control spid="28674" name="ShockwaveFlash1" r:id="rId2" imgW="7777601" imgH="4679905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9087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Date: 11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2011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915816" y="9087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Time: 14:46 (local time)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508104" y="9087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Deaths:1597 (as of 13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March and could exceed 10,000)</a:t>
            </a:r>
            <a:endParaRPr lang="en-GB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27089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Missing: 1481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915816" y="27089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Magnitude: 9.0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508104" y="27089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Depth: 24.4km</a:t>
            </a:r>
            <a:endParaRPr lang="en-GB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51520" y="45091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Secondary Effects: Tsunami, fires and nuclear meltdown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915816" y="4509120"/>
            <a:ext cx="2448272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Recovery time: Not measurable at present</a:t>
            </a:r>
            <a:endParaRPr lang="en-GB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79512" y="188640"/>
            <a:ext cx="53285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Facts</a:t>
            </a:r>
            <a:endParaRPr lang="en-GB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282" y="357166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Location</a:t>
            </a:r>
            <a:endParaRPr lang="en-GB" dirty="0"/>
          </a:p>
        </p:txBody>
      </p:sp>
      <p:pic>
        <p:nvPicPr>
          <p:cNvPr id="6" name="Picture 5" descr="Japan-location-c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5076825" cy="478155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 l="74433" t="41343" r="3983" b="24204"/>
          <a:stretch>
            <a:fillRect/>
          </a:stretch>
        </p:blipFill>
        <p:spPr bwMode="auto">
          <a:xfrm>
            <a:off x="4644008" y="2132856"/>
            <a:ext cx="34502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282" y="357166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Why do earthquakes happen?</a:t>
            </a:r>
            <a:endParaRPr lang="en-GB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508104" y="1196752"/>
            <a:ext cx="2592288" cy="4732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Japan is one of the most tectonically active countries in the world. This is because it sits upon a triple junction. This is the meeting of three tectonic plates. These plates boundaries cause friction which leads to earthquakes.</a:t>
            </a:r>
            <a:endParaRPr lang="en-GB" sz="2000" dirty="0"/>
          </a:p>
        </p:txBody>
      </p:sp>
    </p:spTree>
    <p:controls>
      <p:control spid="3074" name="ShockwaveFlash1" r:id="rId2" imgW="5042097" imgH="4105848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282" y="357166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Cause- Plate boundaries</a:t>
            </a:r>
            <a:endParaRPr lang="en-GB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5643570" y="980728"/>
            <a:ext cx="2357454" cy="494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Eurasian, Filipino and North American plates all meet just off Japan’s southern coastlines. Japan has a history of major earthquakes such as the Great Kanto earthquake in 1923 and Kobe earthquake in 1995.</a:t>
            </a:r>
            <a:endParaRPr lang="en-GB" sz="2000" dirty="0"/>
          </a:p>
        </p:txBody>
      </p:sp>
      <p:pic>
        <p:nvPicPr>
          <p:cNvPr id="6" name="Picture 5" descr="800px-Plates_tect2_en.svg.png"/>
          <p:cNvPicPr>
            <a:picLocks noChangeAspect="1"/>
          </p:cNvPicPr>
          <p:nvPr/>
        </p:nvPicPr>
        <p:blipFill>
          <a:blip r:embed="rId3" cstate="print"/>
          <a:srcRect t="9847" r="62285" b="33385"/>
          <a:stretch>
            <a:fillRect/>
          </a:stretch>
        </p:blipFill>
        <p:spPr>
          <a:xfrm>
            <a:off x="395536" y="1340767"/>
            <a:ext cx="5040560" cy="51781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5656" y="3356992"/>
            <a:ext cx="864096" cy="864096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14282" y="357166"/>
            <a:ext cx="48617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Video footage of earthquake</a:t>
            </a:r>
            <a:endParaRPr lang="en-GB" sz="2800" dirty="0"/>
          </a:p>
        </p:txBody>
      </p:sp>
    </p:spTree>
    <p:controls>
      <p:control spid="27650" name="ShockwaveFlash1" r:id="rId2" imgW="6048360" imgH="4753080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357166"/>
            <a:ext cx="46434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Video footage of tsunami</a:t>
            </a:r>
            <a:endParaRPr lang="en-GB" sz="2800" dirty="0"/>
          </a:p>
        </p:txBody>
      </p:sp>
    </p:spTree>
    <p:controls>
      <p:control spid="25602" name="ShockwaveFlash1" r:id="rId2" imgW="5761080" imgH="4608360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1637</TotalTime>
  <Words>406</Words>
  <Application>Microsoft Office PowerPoint</Application>
  <PresentationFormat>On-screen Show (4:3)</PresentationFormat>
  <Paragraphs>51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2011 japan earthquake and tsunami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earthquake and tsunami revised 3</dc:title>
  <dc:creator>jamiemac10</dc:creator>
  <cp:lastModifiedBy>Jamie</cp:lastModifiedBy>
  <cp:revision>185</cp:revision>
  <dcterms:created xsi:type="dcterms:W3CDTF">2009-07-24T12:37:30Z</dcterms:created>
  <dcterms:modified xsi:type="dcterms:W3CDTF">2011-03-14T22:58:42Z</dcterms:modified>
</cp:coreProperties>
</file>