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1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36702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268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69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3703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1628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824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849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7101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606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330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6000"/>
              <a:t>Geography Internal Assessment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HL (20%) SL (25%)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183452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How has the coastal management strategy at ‘La Gravette’ affected the beach profile and sediment composition?</a:t>
            </a:r>
          </a:p>
          <a:p>
            <a:endParaRPr lang="en" b="1"/>
          </a:p>
          <a:p>
            <a:pPr>
              <a:buNone/>
            </a:pPr>
            <a:r>
              <a:rPr lang="en"/>
              <a:t>To answer this question we will compare ‘La Gravette’ with a non managed beach ‘La Joliette’.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Dates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Data collection (field </a:t>
            </a:r>
            <a:r>
              <a:rPr lang="en" dirty="0" smtClean="0"/>
              <a:t>trip) </a:t>
            </a:r>
            <a:r>
              <a:rPr lang="en" b="1" u="sng" dirty="0" smtClean="0"/>
              <a:t>9th </a:t>
            </a:r>
            <a:r>
              <a:rPr lang="en" b="1" u="sng" dirty="0"/>
              <a:t>of March</a:t>
            </a:r>
            <a:r>
              <a:rPr lang="en" dirty="0"/>
              <a:t>.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Formal feedback </a:t>
            </a:r>
            <a:r>
              <a:rPr lang="en" dirty="0" smtClean="0"/>
              <a:t>submission </a:t>
            </a:r>
            <a:r>
              <a:rPr lang="en" b="1" u="sng" dirty="0" smtClean="0"/>
              <a:t>9th </a:t>
            </a:r>
            <a:r>
              <a:rPr lang="en" b="1" u="sng" dirty="0"/>
              <a:t>of April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Final submission date </a:t>
            </a:r>
            <a:r>
              <a:rPr lang="en" b="1" u="sng" dirty="0"/>
              <a:t>5</a:t>
            </a:r>
            <a:r>
              <a:rPr lang="en" b="1" u="sng" dirty="0" smtClean="0"/>
              <a:t>th of May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endParaRPr lang="en" b="1" u="sng" dirty="0"/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 i="1" dirty="0" smtClean="0"/>
              <a:t>Any other deadlines within this period will be individually set. </a:t>
            </a:r>
            <a:endParaRPr lang="en" sz="2000" i="1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Submission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You will need to submit: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 colour printed copies 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 digital PDF copy via Turnitin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IB rules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Raw data may be collected collaboratively on the day of the field trip.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You must </a:t>
            </a:r>
            <a:r>
              <a:rPr lang="en" b="1" u="sng"/>
              <a:t>NOT</a:t>
            </a:r>
            <a:r>
              <a:rPr lang="en"/>
              <a:t> work together or share resources at any point of the write up. Any plagiarized work will potentially be discarded and may affect your whole IB Diploma.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Road to success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800"/>
              <a:t>Listen to the teacher’s advice - I mark it and therefore if I tell you to do something it is for a reason.</a:t>
            </a:r>
          </a:p>
          <a:p>
            <a:pPr marL="457200" lvl="0" indent="-4064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800"/>
              <a:t>Follow the IB Internal Assessment pack closely. If you complete all parts you will do well.</a:t>
            </a:r>
          </a:p>
          <a:p>
            <a:pPr marL="457200" lvl="0" indent="-40640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800"/>
              <a:t> </a:t>
            </a:r>
            <a:r>
              <a:rPr lang="en" sz="2800" b="1" u="sng"/>
              <a:t>Raw</a:t>
            </a:r>
            <a:r>
              <a:rPr lang="en" sz="2800"/>
              <a:t> data needs to be processed, this means adapted to suit your project.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Road to success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/>
              <a:t>3. Meet all deadlines, these are designed to help you.</a:t>
            </a:r>
          </a:p>
          <a:p>
            <a:pPr lvl="0" rtl="0">
              <a:buNone/>
            </a:pPr>
            <a:r>
              <a:rPr lang="en" sz="2800"/>
              <a:t>4. Do not exceed word limit it will instantly cost </a:t>
            </a:r>
          </a:p>
          <a:p>
            <a:pPr lvl="0" rtl="0">
              <a:buNone/>
            </a:pPr>
            <a:r>
              <a:rPr lang="en" sz="2800"/>
              <a:t>you 4 marks out of 30.</a:t>
            </a:r>
          </a:p>
          <a:p>
            <a:pPr lvl="0">
              <a:buNone/>
            </a:pPr>
            <a:r>
              <a:rPr lang="en" sz="2800"/>
              <a:t>5. Always ask advice and do not presume you are doing something correctly </a:t>
            </a:r>
            <a:r>
              <a:rPr lang="en" sz="2800" b="1" u="sng"/>
              <a:t>always </a:t>
            </a:r>
            <a:r>
              <a:rPr lang="en" sz="2800"/>
              <a:t>ask.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Common mistakes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Please do not make these mistakes: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000" dirty="0"/>
              <a:t>The project should be completed in 3rd person do not mention I, we etc.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000" dirty="0"/>
              <a:t>You do not have to use all the data (you can but if it is not relevant do not use it)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000" dirty="0"/>
              <a:t>Graphs need to varied but more importantly they need to make sense do not use a fancy graph if it doesn’t fit the data.</a:t>
            </a:r>
          </a:p>
          <a:p>
            <a:pPr marL="457200" lvl="0" indent="-38100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000" dirty="0"/>
              <a:t>A sattelite image is NOT a map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good news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2500 words is not that much and if you work sensibly you WILL get a good mark in your Internal assessment. </a:t>
            </a:r>
          </a:p>
          <a:p>
            <a:pPr lvl="0" rtl="0">
              <a:buNone/>
            </a:pPr>
            <a:r>
              <a:rPr lang="en"/>
              <a:t>The IA rewards:</a:t>
            </a:r>
          </a:p>
          <a:p>
            <a:pPr lvl="0" rtl="0">
              <a:buNone/>
            </a:pPr>
            <a:r>
              <a:rPr lang="en"/>
              <a:t>Effort and organisation </a:t>
            </a:r>
          </a:p>
          <a:p>
            <a:pPr algn="ctr">
              <a:buNone/>
            </a:pPr>
            <a:r>
              <a:rPr lang="en" b="1" u="sng"/>
              <a:t>Good luck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375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modern</vt:lpstr>
      <vt:lpstr>Geography Internal Assessment</vt:lpstr>
      <vt:lpstr>Question</vt:lpstr>
      <vt:lpstr>Dates</vt:lpstr>
      <vt:lpstr>Submission</vt:lpstr>
      <vt:lpstr>IB rules</vt:lpstr>
      <vt:lpstr>Road to success</vt:lpstr>
      <vt:lpstr>Road to success</vt:lpstr>
      <vt:lpstr>Common mistakes</vt:lpstr>
      <vt:lpstr>The good news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Internal Assessment</dc:title>
  <cp:lastModifiedBy>HEATH Steven</cp:lastModifiedBy>
  <cp:revision>2</cp:revision>
  <dcterms:modified xsi:type="dcterms:W3CDTF">2015-01-29T13:46:07Z</dcterms:modified>
</cp:coreProperties>
</file>