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Gender Inequalities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Property rights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Are they different?</a:t>
            </a:r>
          </a:p>
          <a:p>
            <a:pPr>
              <a:buNone/>
            </a:pPr>
            <a:r>
              <a:rPr lang="en"/>
              <a:t>How?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Honour Killings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 are they?</a:t>
            </a:r>
          </a:p>
          <a:p>
            <a:pPr rtl="0" lvl="0">
              <a:buNone/>
            </a:pPr>
            <a:r>
              <a:rPr lang="en"/>
              <a:t>Why do they occur?</a:t>
            </a:r>
          </a:p>
          <a:p>
            <a:pPr>
              <a:buNone/>
            </a:pPr>
            <a:r>
              <a:rPr lang="en"/>
              <a:t>Example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Honour Killings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FGM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What is it?</a:t>
            </a:r>
          </a:p>
          <a:p>
            <a:pPr rtl="0" lvl="0">
              <a:buNone/>
            </a:pPr>
            <a:r>
              <a:rPr lang="en"/>
              <a:t>Where does it occur?</a:t>
            </a:r>
          </a:p>
          <a:p>
            <a:pPr>
              <a:buNone/>
            </a:pPr>
            <a:r>
              <a:rPr lang="en"/>
              <a:t>Examples?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FGM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Employment and Empowerment </a:t>
            </a:r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Employment and Empowerment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does it mean?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Wage Gap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does it mean?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Examples 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Legal Rigths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Driving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Where and why is there a driving ban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Violence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are women treated?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Violence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are women impacted by violence, examples?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