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59" r:id="rId5"/>
    <p:sldId id="260" r:id="rId6"/>
    <p:sldId id="263" r:id="rId7"/>
    <p:sldId id="261"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43"/>
  </p:normalViewPr>
  <p:slideViewPr>
    <p:cSldViewPr snapToGrid="0" snapToObjects="1">
      <p:cViewPr varScale="1">
        <p:scale>
          <a:sx n="90" d="100"/>
          <a:sy n="90" d="100"/>
        </p:scale>
        <p:origin x="7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11/11/16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11/11/16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11/11/16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11/11/16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Earthquake survival</a:t>
            </a:r>
            <a:endParaRPr lang="en-US" dirty="0"/>
          </a:p>
        </p:txBody>
      </p:sp>
      <p:sp>
        <p:nvSpPr>
          <p:cNvPr id="3" name="Subtitle 2"/>
          <p:cNvSpPr>
            <a:spLocks noGrp="1"/>
          </p:cNvSpPr>
          <p:nvPr>
            <p:ph type="subTitle" idx="1"/>
          </p:nvPr>
        </p:nvSpPr>
        <p:spPr/>
        <p:txBody>
          <a:bodyPr/>
          <a:lstStyle/>
          <a:p>
            <a:r>
              <a:rPr lang="en-US" dirty="0" smtClean="0"/>
              <a:t>Will you survive?</a:t>
            </a:r>
            <a:endParaRPr lang="en-US" dirty="0"/>
          </a:p>
        </p:txBody>
      </p:sp>
    </p:spTree>
    <p:extLst>
      <p:ext uri="{BB962C8B-B14F-4D97-AF65-F5344CB8AC3E}">
        <p14:creationId xmlns:p14="http://schemas.microsoft.com/office/powerpoint/2010/main" val="24583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Survival kit</a:t>
            </a:r>
            <a:endParaRPr lang="en-US" dirty="0"/>
          </a:p>
        </p:txBody>
      </p:sp>
      <p:sp>
        <p:nvSpPr>
          <p:cNvPr id="5" name="Text Placeholder 4"/>
          <p:cNvSpPr>
            <a:spLocks noGrp="1"/>
          </p:cNvSpPr>
          <p:nvPr>
            <p:ph type="body" idx="1"/>
          </p:nvPr>
        </p:nvSpPr>
        <p:spPr/>
        <p:txBody>
          <a:bodyPr/>
          <a:lstStyle/>
          <a:p>
            <a:r>
              <a:rPr lang="en-US" dirty="0" smtClean="0"/>
              <a:t>You will see image of various items you might want to consider taking with you if there was an earthquake. Pick the 10 best items you think will help you with survival. </a:t>
            </a:r>
            <a:endParaRPr lang="en-US" dirty="0"/>
          </a:p>
        </p:txBody>
      </p:sp>
    </p:spTree>
    <p:extLst>
      <p:ext uri="{BB962C8B-B14F-4D97-AF65-F5344CB8AC3E}">
        <p14:creationId xmlns:p14="http://schemas.microsoft.com/office/powerpoint/2010/main" val="89954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700" y="0"/>
            <a:ext cx="5035112" cy="6858000"/>
          </a:xfrm>
          <a:prstGeom prst="rect">
            <a:avLst/>
          </a:prstGeom>
        </p:spPr>
      </p:pic>
    </p:spTree>
    <p:extLst>
      <p:ext uri="{BB962C8B-B14F-4D97-AF65-F5344CB8AC3E}">
        <p14:creationId xmlns:p14="http://schemas.microsoft.com/office/powerpoint/2010/main" val="40555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100" y="0"/>
            <a:ext cx="4991154" cy="6858000"/>
          </a:xfrm>
          <a:prstGeom prst="rect">
            <a:avLst/>
          </a:prstGeom>
        </p:spPr>
      </p:pic>
    </p:spTree>
    <p:extLst>
      <p:ext uri="{BB962C8B-B14F-4D97-AF65-F5344CB8AC3E}">
        <p14:creationId xmlns:p14="http://schemas.microsoft.com/office/powerpoint/2010/main" val="36108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700" y="393700"/>
            <a:ext cx="5816600" cy="6070600"/>
          </a:xfrm>
          <a:prstGeom prst="rect">
            <a:avLst/>
          </a:prstGeom>
        </p:spPr>
      </p:pic>
    </p:spTree>
    <p:extLst>
      <p:ext uri="{BB962C8B-B14F-4D97-AF65-F5344CB8AC3E}">
        <p14:creationId xmlns:p14="http://schemas.microsoft.com/office/powerpoint/2010/main" val="52406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 your score</a:t>
            </a:r>
            <a:endParaRPr lang="en-US" dirty="0"/>
          </a:p>
        </p:txBody>
      </p:sp>
      <p:sp>
        <p:nvSpPr>
          <p:cNvPr id="3" name="Text Placeholder 2"/>
          <p:cNvSpPr>
            <a:spLocks noGrp="1"/>
          </p:cNvSpPr>
          <p:nvPr>
            <p:ph type="body" idx="1"/>
          </p:nvPr>
        </p:nvSpPr>
        <p:spPr/>
        <p:txBody>
          <a:bodyPr/>
          <a:lstStyle/>
          <a:p>
            <a:r>
              <a:rPr lang="en-US" dirty="0" smtClean="0"/>
              <a:t>The highest score means you are more likely to live through the earthquake</a:t>
            </a:r>
            <a:endParaRPr lang="en-US" dirty="0"/>
          </a:p>
        </p:txBody>
      </p:sp>
    </p:spTree>
    <p:extLst>
      <p:ext uri="{BB962C8B-B14F-4D97-AF65-F5344CB8AC3E}">
        <p14:creationId xmlns:p14="http://schemas.microsoft.com/office/powerpoint/2010/main" val="88424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0"/>
            <a:ext cx="9964882" cy="6858000"/>
          </a:xfrm>
          <a:prstGeom prst="rect">
            <a:avLst/>
          </a:prstGeom>
        </p:spPr>
      </p:pic>
    </p:spTree>
    <p:extLst>
      <p:ext uri="{BB962C8B-B14F-4D97-AF65-F5344CB8AC3E}">
        <p14:creationId xmlns:p14="http://schemas.microsoft.com/office/powerpoint/2010/main" val="107450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0"/>
            <a:ext cx="10058400" cy="6554793"/>
          </a:xfrm>
          <a:prstGeom prst="rect">
            <a:avLst/>
          </a:prstGeom>
        </p:spPr>
      </p:pic>
    </p:spTree>
    <p:extLst>
      <p:ext uri="{BB962C8B-B14F-4D97-AF65-F5344CB8AC3E}">
        <p14:creationId xmlns:p14="http://schemas.microsoft.com/office/powerpoint/2010/main" val="1017765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0"/>
            <a:ext cx="9971511" cy="6858000"/>
          </a:xfrm>
          <a:prstGeom prst="rect">
            <a:avLst/>
          </a:prstGeom>
        </p:spPr>
      </p:pic>
    </p:spTree>
    <p:extLst>
      <p:ext uri="{BB962C8B-B14F-4D97-AF65-F5344CB8AC3E}">
        <p14:creationId xmlns:p14="http://schemas.microsoft.com/office/powerpoint/2010/main" val="116871061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5</TotalTime>
  <Words>58</Words>
  <Application>Microsoft Macintosh PowerPoint</Application>
  <PresentationFormat>Widescreen</PresentationFormat>
  <Paragraphs>6</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Gill Sans MT</vt:lpstr>
      <vt:lpstr>Arial</vt:lpstr>
      <vt:lpstr>Parcel</vt:lpstr>
      <vt:lpstr>Earthquake survival</vt:lpstr>
      <vt:lpstr>Survival kit</vt:lpstr>
      <vt:lpstr>PowerPoint Presentation</vt:lpstr>
      <vt:lpstr>PowerPoint Presentation</vt:lpstr>
      <vt:lpstr>PowerPoint Presentation</vt:lpstr>
      <vt:lpstr>Count your score</vt:lpstr>
      <vt:lpstr>PowerPoint Presentation</vt:lpstr>
      <vt:lpstr>PowerPoint Presentation</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 survival</dc:title>
  <dc:creator>Steven Heath</dc:creator>
  <cp:lastModifiedBy>Steven Heath</cp:lastModifiedBy>
  <cp:revision>1</cp:revision>
  <dcterms:created xsi:type="dcterms:W3CDTF">2016-11-11T02:06:45Z</dcterms:created>
  <dcterms:modified xsi:type="dcterms:W3CDTF">2016-11-11T02:12:13Z</dcterms:modified>
</cp:coreProperties>
</file>