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65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0" autoAdjust="0"/>
    <p:restoredTop sz="94660"/>
  </p:normalViewPr>
  <p:slideViewPr>
    <p:cSldViewPr snapToGrid="0">
      <p:cViewPr varScale="1">
        <p:scale>
          <a:sx n="84" d="100"/>
          <a:sy n="84" d="100"/>
        </p:scale>
        <p:origin x="88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A885-BF9A-4FBD-AD1A-762549A35814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BCFB2EC-5999-4686-A563-05DCE493D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52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A885-BF9A-4FBD-AD1A-762549A35814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B2EC-5999-4686-A563-05DCE493D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6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A885-BF9A-4FBD-AD1A-762549A35814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B2EC-5999-4686-A563-05DCE493D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1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A885-BF9A-4FBD-AD1A-762549A35814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B2EC-5999-4686-A563-05DCE493D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2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678A885-BF9A-4FBD-AD1A-762549A35814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BCFB2EC-5999-4686-A563-05DCE493D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4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A885-BF9A-4FBD-AD1A-762549A35814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B2EC-5999-4686-A563-05DCE493D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4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A885-BF9A-4FBD-AD1A-762549A35814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B2EC-5999-4686-A563-05DCE493D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2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A885-BF9A-4FBD-AD1A-762549A35814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B2EC-5999-4686-A563-05DCE493D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6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A885-BF9A-4FBD-AD1A-762549A35814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B2EC-5999-4686-A563-05DCE493D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0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A885-BF9A-4FBD-AD1A-762549A35814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B2EC-5999-4686-A563-05DCE493D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7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A885-BF9A-4FBD-AD1A-762549A35814}" type="datetimeFigureOut">
              <a:rPr lang="en-US" smtClean="0"/>
              <a:t>11/18/2015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B2EC-5999-4686-A563-05DCE493D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0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678A885-BF9A-4FBD-AD1A-762549A35814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BCFB2EC-5999-4686-A563-05DCE493D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Atmospheric depressions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How they work and what weather you get.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8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92" y="114719"/>
            <a:ext cx="8404860" cy="683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passage of an atmospheric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1975104"/>
            <a:ext cx="10058400" cy="4050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weather is moving from left to right!</a:t>
            </a:r>
            <a:endParaRPr lang="en-US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1" y="2535545"/>
            <a:ext cx="5148714" cy="418543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5736657" y="3869356"/>
            <a:ext cx="1828800" cy="75890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I am not moving! The weather is moving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736657" y="3869356"/>
            <a:ext cx="1828800" cy="75890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Stage 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736657" y="3879944"/>
            <a:ext cx="1828800" cy="75890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Stage 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5736657" y="3879944"/>
            <a:ext cx="1828800" cy="75890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Stage 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5736657" y="3879944"/>
            <a:ext cx="1828800" cy="75890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Stage 4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5736657" y="3879944"/>
            <a:ext cx="1828800" cy="75890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Stage 5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77" y="4628260"/>
            <a:ext cx="324936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08463 1.48148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64 1.48148E-6 L 0.17382 1.48148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82 1.48148E-6 L 0.26914 0.0032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0.00324 L 0.33437 0.0032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37 0.00324 L 0.45586 0.0032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90754"/>
            <a:ext cx="6345936" cy="6767246"/>
          </a:xfrm>
        </p:spPr>
      </p:pic>
    </p:spTree>
    <p:extLst>
      <p:ext uri="{BB962C8B-B14F-4D97-AF65-F5344CB8AC3E}">
        <p14:creationId xmlns:p14="http://schemas.microsoft.com/office/powerpoint/2010/main" val="274147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 conditions are you expecting?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4086" y="2093976"/>
            <a:ext cx="5865866" cy="4768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995" y="4398264"/>
            <a:ext cx="352396" cy="704088"/>
          </a:xfrm>
          <a:prstGeom prst="rect">
            <a:avLst/>
          </a:prstGeom>
        </p:spPr>
      </p:pic>
      <p:sp>
        <p:nvSpPr>
          <p:cNvPr id="6" name="Dodecagon 5"/>
          <p:cNvSpPr/>
          <p:nvPr/>
        </p:nvSpPr>
        <p:spPr>
          <a:xfrm>
            <a:off x="576072" y="2167128"/>
            <a:ext cx="1463040" cy="1261872"/>
          </a:xfrm>
          <a:prstGeom prst="dodec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Stage 1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1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 conditions are you expecting?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4086" y="2093976"/>
            <a:ext cx="5865866" cy="4768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667" y="4398264"/>
            <a:ext cx="352396" cy="704088"/>
          </a:xfrm>
          <a:prstGeom prst="rect">
            <a:avLst/>
          </a:prstGeom>
        </p:spPr>
      </p:pic>
      <p:sp>
        <p:nvSpPr>
          <p:cNvPr id="6" name="Dodecagon 5"/>
          <p:cNvSpPr/>
          <p:nvPr/>
        </p:nvSpPr>
        <p:spPr>
          <a:xfrm>
            <a:off x="576072" y="2167128"/>
            <a:ext cx="1463040" cy="1261872"/>
          </a:xfrm>
          <a:prstGeom prst="dodec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Stage 2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 conditions are you expecting?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4086" y="2093976"/>
            <a:ext cx="5865866" cy="4768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19" y="4407408"/>
            <a:ext cx="352396" cy="704088"/>
          </a:xfrm>
          <a:prstGeom prst="rect">
            <a:avLst/>
          </a:prstGeom>
        </p:spPr>
      </p:pic>
      <p:sp>
        <p:nvSpPr>
          <p:cNvPr id="6" name="Dodecagon 5"/>
          <p:cNvSpPr/>
          <p:nvPr/>
        </p:nvSpPr>
        <p:spPr>
          <a:xfrm>
            <a:off x="576072" y="2167128"/>
            <a:ext cx="1463040" cy="1261872"/>
          </a:xfrm>
          <a:prstGeom prst="dodec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Stage 3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 conditions are you expecting?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4086" y="2093976"/>
            <a:ext cx="5865866" cy="4768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67" y="4370832"/>
            <a:ext cx="352396" cy="704088"/>
          </a:xfrm>
          <a:prstGeom prst="rect">
            <a:avLst/>
          </a:prstGeom>
        </p:spPr>
      </p:pic>
      <p:sp>
        <p:nvSpPr>
          <p:cNvPr id="6" name="Dodecagon 5"/>
          <p:cNvSpPr/>
          <p:nvPr/>
        </p:nvSpPr>
        <p:spPr>
          <a:xfrm>
            <a:off x="576072" y="2167128"/>
            <a:ext cx="1463040" cy="1261872"/>
          </a:xfrm>
          <a:prstGeom prst="dodec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Stage 4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 conditions are you expecting?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4086" y="2093976"/>
            <a:ext cx="5865866" cy="4768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39" y="4398264"/>
            <a:ext cx="352396" cy="704088"/>
          </a:xfrm>
          <a:prstGeom prst="rect">
            <a:avLst/>
          </a:prstGeom>
        </p:spPr>
      </p:pic>
      <p:sp>
        <p:nvSpPr>
          <p:cNvPr id="6" name="Dodecagon 5"/>
          <p:cNvSpPr/>
          <p:nvPr/>
        </p:nvSpPr>
        <p:spPr>
          <a:xfrm>
            <a:off x="576072" y="2167128"/>
            <a:ext cx="1463040" cy="1261872"/>
          </a:xfrm>
          <a:prstGeom prst="dodec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Stage 5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8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46</TotalTime>
  <Words>85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Rockwell</vt:lpstr>
      <vt:lpstr>Rockwell Condensed</vt:lpstr>
      <vt:lpstr>Wingdings</vt:lpstr>
      <vt:lpstr>Wood Type</vt:lpstr>
      <vt:lpstr>Atmospheric depressions</vt:lpstr>
      <vt:lpstr>PowerPoint Presentation</vt:lpstr>
      <vt:lpstr>The passage of an atmospheric depression</vt:lpstr>
      <vt:lpstr>PowerPoint Presentation</vt:lpstr>
      <vt:lpstr>What conditions are you expecting?</vt:lpstr>
      <vt:lpstr>What conditions are you expecting?</vt:lpstr>
      <vt:lpstr>What conditions are you expecting?</vt:lpstr>
      <vt:lpstr>What conditions are you expecting?</vt:lpstr>
      <vt:lpstr>What conditions are you expecting?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 Steven</dc:creator>
  <cp:lastModifiedBy>HEATH Steven</cp:lastModifiedBy>
  <cp:revision>8</cp:revision>
  <dcterms:created xsi:type="dcterms:W3CDTF">2015-11-18T12:25:25Z</dcterms:created>
  <dcterms:modified xsi:type="dcterms:W3CDTF">2015-11-18T13:17:40Z</dcterms:modified>
</cp:coreProperties>
</file>