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19.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21.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6.xml" ContentType="application/vnd.openxmlformats-officedocument.theme+xml"/>
  <Override PartName="/ppt/theme/theme3.xml" ContentType="application/vnd.openxmlformats-officedocument.theme+xml"/>
  <Override PartName="/ppt/theme/theme5.xml" ContentType="application/vnd.openxmlformats-officedocument.theme+xml"/>
  <Override PartName="/ppt/theme/theme2.xml" ContentType="application/vnd.openxmlformats-officedocument.theme+xml"/>
  <Override PartName="/ppt/theme/theme9.xml" ContentType="application/vnd.openxmlformats-officedocument.theme+xml"/>
  <Override PartName="/ppt/theme/theme7.xml" ContentType="application/vnd.openxmlformats-officedocument.theme+xml"/>
  <Override PartName="/ppt/theme/theme4.xml" ContentType="application/vnd.openxmlformats-officedocument.theme+xml"/>
  <Override PartName="/ppt/theme/theme1.xml" ContentType="application/vnd.openxmlformats-officedocument.theme+xml"/>
  <Override PartName="/ppt/theme/theme10.xml" ContentType="application/vnd.openxmlformats-officedocument.theme+xml"/>
  <Override PartName="/ppt/theme/theme8.xml" ContentType="application/vnd.openxmlformats-officedocument.theme+xml"/>
  <Override PartName="/ppt/slideMasters/slideMaster4.xml" ContentType="application/vnd.openxmlformats-officedocument.presentationml.slideMaster+xml"/>
  <Override PartName="/ppt/slideMasters/slideMaster8.xml" ContentType="application/vnd.openxmlformats-officedocument.presentationml.slideMaster+xml"/>
  <Override PartName="/ppt/slideMasters/slideMaster6.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5.xml" ContentType="application/vnd.openxmlformats-officedocument.presentationml.slideMaster+xml"/>
  <Override PartName="/ppt/slideMasters/slideMaster1.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23.xml" ContentType="application/vnd.openxmlformats-officedocument.presentationml.slide+xml"/>
  <Override PartName="/ppt/slides/slide19.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mc:PreserveAttributes="mv:*" mc:Ignorable="mv">
  <p:sldMasterIdLst>
    <p:sldMasterId id="2147483659" r:id="rId4"/>
    <p:sldMasterId id="2147483660" r:id="rId5"/>
    <p:sldMasterId id="2147483661" r:id="rId6"/>
    <p:sldMasterId id="2147483662" r:id="rId7"/>
    <p:sldMasterId id="2147483663" r:id="rId8"/>
    <p:sldMasterId id="2147483664" r:id="rId9"/>
    <p:sldMasterId id="2147483665" r:id="rId10"/>
    <p:sldMasterId id="2147483666" r:id="rId11"/>
  </p:sldMasterIdLst>
  <p:notesMasterIdLst>
    <p:notesMasterId r:id="rId12"/>
  </p:notesMasterIdLst>
  <p:sldIdLst>
    <p:sldId id="256"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75" r:id="rId32"/>
    <p:sldId id="276" r:id="rId33"/>
    <p:sldId id="277" r:id="rId34"/>
    <p:sldId id="278" r:id="rId35"/>
  </p:sldIdLst>
  <p:sldSz cy="68580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7.xml" Type="http://schemas.openxmlformats.org/officeDocument/2006/relationships/slide" Id="rId19"/><Relationship Target="slides/slide6.xml" Type="http://schemas.openxmlformats.org/officeDocument/2006/relationships/slide" Id="rId18"/><Relationship Target="slides/slide5.xml" Type="http://schemas.openxmlformats.org/officeDocument/2006/relationships/slide" Id="rId17"/><Relationship Target="slides/slide4.xml" Type="http://schemas.openxmlformats.org/officeDocument/2006/relationships/slide" Id="rId16"/><Relationship Target="slides/slide3.xml" Type="http://schemas.openxmlformats.org/officeDocument/2006/relationships/slide" Id="rId15"/><Relationship Target="slides/slide2.xml" Type="http://schemas.openxmlformats.org/officeDocument/2006/relationships/slide" Id="rId14"/><Relationship Target="slides/slide18.xml" Type="http://schemas.openxmlformats.org/officeDocument/2006/relationships/slide" Id="rId30"/><Relationship Target="notesMasters/notesMaster1.xml" Type="http://schemas.openxmlformats.org/officeDocument/2006/relationships/notesMaster" Id="rId12"/><Relationship Target="slides/slide19.xml" Type="http://schemas.openxmlformats.org/officeDocument/2006/relationships/slide" Id="rId31"/><Relationship Target="slides/slide1.xml" Type="http://schemas.openxmlformats.org/officeDocument/2006/relationships/slide" Id="rId13"/><Relationship Target="slideMasters/slideMaster7.xml" Type="http://schemas.openxmlformats.org/officeDocument/2006/relationships/slideMaster" Id="rId10"/><Relationship Target="slideMasters/slideMaster8.xml" Type="http://schemas.openxmlformats.org/officeDocument/2006/relationships/slideMaster" Id="rId11"/><Relationship Target="slides/slide22.xml" Type="http://schemas.openxmlformats.org/officeDocument/2006/relationships/slide" Id="rId34"/><Relationship Target="slides/slide23.xml" Type="http://schemas.openxmlformats.org/officeDocument/2006/relationships/slide" Id="rId35"/><Relationship Target="slides/slide20.xml" Type="http://schemas.openxmlformats.org/officeDocument/2006/relationships/slide" Id="rId32"/><Relationship Target="slides/slide21.xml" Type="http://schemas.openxmlformats.org/officeDocument/2006/relationships/slide" Id="rId33"/><Relationship Target="slides/slide17.xml" Type="http://schemas.openxmlformats.org/officeDocument/2006/relationships/slide" Id="rId29"/><Relationship Target="slides/slide14.xml" Type="http://schemas.openxmlformats.org/officeDocument/2006/relationships/slide" Id="rId26"/><Relationship Target="slides/slide13.xml" Type="http://schemas.openxmlformats.org/officeDocument/2006/relationships/slide" Id="rId25"/><Relationship Target="slides/slide16.xml" Type="http://schemas.openxmlformats.org/officeDocument/2006/relationships/slide" Id="rId28"/><Relationship Target="slides/slide15.xml" Type="http://schemas.openxmlformats.org/officeDocument/2006/relationships/slide" Id="rId27"/><Relationship Target="presProps.xml" Type="http://schemas.openxmlformats.org/officeDocument/2006/relationships/presProps" Id="rId2"/><Relationship Target="slides/slide9.xml" Type="http://schemas.openxmlformats.org/officeDocument/2006/relationships/slide" Id="rId21"/><Relationship Target="theme/theme2.xml" Type="http://schemas.openxmlformats.org/officeDocument/2006/relationships/theme" Id="rId1"/><Relationship Target="slides/slide10.xml" Type="http://schemas.openxmlformats.org/officeDocument/2006/relationships/slide" Id="rId22"/><Relationship Target="slideMasters/slideMaster1.xml" Type="http://schemas.openxmlformats.org/officeDocument/2006/relationships/slideMaster" Id="rId4"/><Relationship Target="slides/slide11.xml" Type="http://schemas.openxmlformats.org/officeDocument/2006/relationships/slide" Id="rId23"/><Relationship Target="tableStyles.xml" Type="http://schemas.openxmlformats.org/officeDocument/2006/relationships/tableStyles" Id="rId3"/><Relationship Target="slides/slide12.xml" Type="http://schemas.openxmlformats.org/officeDocument/2006/relationships/slide" Id="rId24"/><Relationship Target="slides/slide8.xml" Type="http://schemas.openxmlformats.org/officeDocument/2006/relationships/slide" Id="rId20"/><Relationship Target="slideMasters/slideMaster6.xml" Type="http://schemas.openxmlformats.org/officeDocument/2006/relationships/slideMaster" Id="rId9"/><Relationship Target="slideMasters/slideMaster3.xml" Type="http://schemas.openxmlformats.org/officeDocument/2006/relationships/slideMaster" Id="rId6"/><Relationship Target="slideMasters/slideMaster2.xml" Type="http://schemas.openxmlformats.org/officeDocument/2006/relationships/slideMaster" Id="rId5"/><Relationship Target="slideMasters/slideMaster5.xml" Type="http://schemas.openxmlformats.org/officeDocument/2006/relationships/slideMaster" Id="rId8"/><Relationship Target="slideMasters/slideMaster4.xml" Type="http://schemas.openxmlformats.org/officeDocument/2006/relationships/slideMaster" Id="rId7"/></Relationships>
</file>

<file path=ppt/notesMasters/_rels/notesMaster1.xml.rels><?xml version="1.0" encoding="UTF-8" standalone="yes"?><Relationships xmlns="http://schemas.openxmlformats.org/package/2006/relationships"><Relationship Target="../theme/theme5.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1" name="Shape 1"/>
        <p:cNvGrpSpPr/>
        <p:nvPr/>
      </p:nvGrpSpPr>
      <p:grpSpPr>
        <a:xfrm>
          <a:off y="0" x="0"/>
          <a:ext cy="0" cx="0"/>
          <a:chOff y="0" x="0"/>
          <a:chExt cy="0" cx="0"/>
        </a:xfrm>
      </p:grpSpPr>
      <p:sp>
        <p:nvSpPr>
          <p:cNvPr id="2" name="Shape 2"/>
          <p:cNvSpPr txBox="1"/>
          <p:nvPr>
            <p:ph idx="2" type="hdr"/>
          </p:nvPr>
        </p:nvSpPr>
        <p:spPr>
          <a:xfrm>
            <a:off y="0" x="0"/>
            <a:ext cy="457200" cx="2971799"/>
          </a:xfrm>
          <a:prstGeom prst="rect">
            <a:avLst/>
          </a:prstGeom>
          <a:noFill/>
          <a:ln>
            <a:noFill/>
          </a:ln>
        </p:spPr>
        <p:txBody>
          <a:bodyPr bIns="91425" rIns="91425" lIns="91425" t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
        <p:nvSpPr>
          <p:cNvPr id="3" name="Shape 3"/>
          <p:cNvSpPr txBox="1"/>
          <p:nvPr>
            <p:ph idx="10" type="dt"/>
          </p:nvPr>
        </p:nvSpPr>
        <p:spPr>
          <a:xfrm>
            <a:off y="0" x="3884612"/>
            <a:ext cy="457200" cx="2971799"/>
          </a:xfrm>
          <a:prstGeom prst="rect">
            <a:avLst/>
          </a:prstGeom>
          <a:noFill/>
          <a:ln>
            <a:noFill/>
          </a:ln>
        </p:spPr>
        <p:txBody>
          <a:bodyPr bIns="91425" rIns="91425" lIns="91425" t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
        <p:nvSpPr>
          <p:cNvPr id="4" name="Shape 4"/>
          <p:cNvSpPr/>
          <p:nvPr>
            <p:ph idx="3"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rnd">
            <a:solidFill>
              <a:srgbClr val="000000"/>
            </a:solidFill>
            <a:prstDash val="solid"/>
            <a:miter/>
            <a:headEnd w="med" len="med" type="none"/>
            <a:tailEnd w="med" len="med" type="none"/>
          </a:ln>
        </p:spPr>
      </p:sp>
      <p:sp>
        <p:nvSpPr>
          <p:cNvPr id="5" name="Shape 5"/>
          <p:cNvSpPr txBox="1"/>
          <p:nvPr>
            <p:ph idx="1" type="body"/>
          </p:nvPr>
        </p:nvSpPr>
        <p:spPr>
          <a:xfrm>
            <a:off y="4343400" x="685800"/>
            <a:ext cy="4114800" cx="5486399"/>
          </a:xfrm>
          <a:prstGeom prst="rect">
            <a:avLst/>
          </a:prstGeom>
          <a:noFill/>
          <a:ln>
            <a:noFill/>
          </a:ln>
        </p:spPr>
        <p:txBody>
          <a:bodyPr bIns="91425" rIns="91425" lIns="91425" t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
        <p:nvSpPr>
          <p:cNvPr id="6" name="Shape 6"/>
          <p:cNvSpPr txBox="1"/>
          <p:nvPr>
            <p:ph idx="11" type="ftr"/>
          </p:nvPr>
        </p:nvSpPr>
        <p:spPr>
          <a:xfrm>
            <a:off y="8685211" x="0"/>
            <a:ext cy="457200" cx="2971799"/>
          </a:xfrm>
          <a:prstGeom prst="rect">
            <a:avLst/>
          </a:prstGeom>
          <a:noFill/>
          <a:ln>
            <a:noFill/>
          </a:ln>
        </p:spPr>
        <p:txBody>
          <a:bodyPr bIns="91425" rIns="91425" lIns="91425" t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
        <p:nvSpPr>
          <p:cNvPr id="7" name="Shape 7"/>
          <p:cNvSpPr txBox="1"/>
          <p:nvPr>
            <p:ph idx="12" type="sldNum"/>
          </p:nvPr>
        </p:nvSpPr>
        <p:spPr>
          <a:xfrm>
            <a:off y="8685211" x="3884612"/>
            <a:ext cy="457200" cx="2971799"/>
          </a:xfrm>
          <a:prstGeom prst="rect">
            <a:avLst/>
          </a:prstGeom>
          <a:noFill/>
          <a:ln>
            <a:noFill/>
          </a:ln>
        </p:spPr>
        <p:txBody>
          <a:bodyPr bIns="91425" rIns="91425" lIns="91425" tIns="91425" anchor="b" anchorCtr="0"/>
          <a:lstStyle>
            <a:lvl1pPr algn="r" rtl="0" marR="0" indent="0" marL="0">
              <a:defRPr/>
            </a:lvl1pPr>
            <a:lvl2pPr>
              <a:defRPr/>
            </a:lvl2pPr>
            <a:lvl3pPr>
              <a:defRPr/>
            </a:lvl3pPr>
            <a:lvl4pPr>
              <a:defRPr/>
            </a:lvl4pPr>
            <a:lvl5pPr>
              <a:defRPr/>
            </a:lvl5pPr>
            <a:lvl6pPr>
              <a:defRPr/>
            </a:lvl6pPr>
            <a:lvl7pPr>
              <a:defRPr/>
            </a:lvl7pPr>
            <a:lvl8pPr>
              <a:defRPr/>
            </a:lvl8pPr>
            <a:lvl9pPr>
              <a:defRPr/>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7" name="Shape 137"/>
        <p:cNvGrpSpPr/>
        <p:nvPr/>
      </p:nvGrpSpPr>
      <p:grpSpPr>
        <a:xfrm>
          <a:off y="0" x="0"/>
          <a:ext cy="0" cx="0"/>
          <a:chOff y="0" x="0"/>
          <a:chExt cy="0" cx="0"/>
        </a:xfrm>
      </p:grpSpPr>
      <p:sp>
        <p:nvSpPr>
          <p:cNvPr id="138" name="Shape 138"/>
          <p:cNvSpPr txBox="1"/>
          <p:nvPr/>
        </p:nvSpPr>
        <p:spPr>
          <a:xfrm>
            <a:off y="8685211"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Clr>
                <a:srgbClr val="000000"/>
              </a:buClr>
              <a:buSzPct val="25000"/>
              <a:buFont typeface="Arial"/>
              <a:buNone/>
            </a:pPr>
            <a:r>
              <a:rPr strike="noStrike" u="none" b="0" cap="none" baseline="0" sz="1200" lang="en-GB" i="0">
                <a:solidFill>
                  <a:srgbClr val="000000"/>
                </a:solidFill>
                <a:latin typeface="Arial"/>
                <a:ea typeface="Arial"/>
                <a:cs typeface="Arial"/>
                <a:sym typeface="Arial"/>
              </a:rPr>
              <a:t>*</a:t>
            </a:r>
          </a:p>
        </p:txBody>
      </p:sp>
      <p:sp>
        <p:nvSpPr>
          <p:cNvPr id="139" name="Shape 139"/>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140" name="Shape 140"/>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2" name="Shape 282"/>
        <p:cNvGrpSpPr/>
        <p:nvPr/>
      </p:nvGrpSpPr>
      <p:grpSpPr>
        <a:xfrm>
          <a:off y="0" x="0"/>
          <a:ext cy="0" cx="0"/>
          <a:chOff y="0" x="0"/>
          <a:chExt cy="0" cx="0"/>
        </a:xfrm>
      </p:grpSpPr>
      <p:sp>
        <p:nvSpPr>
          <p:cNvPr id="283" name="Shape 283"/>
          <p:cNvSpPr txBox="1"/>
          <p:nvPr/>
        </p:nvSpPr>
        <p:spPr>
          <a:xfrm>
            <a:off y="8685211"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Clr>
                <a:srgbClr val="000000"/>
              </a:buClr>
              <a:buSzPct val="25000"/>
              <a:buFont typeface="Arial"/>
              <a:buNone/>
            </a:pPr>
            <a:r>
              <a:rPr strike="noStrike" u="none" b="0" cap="none" baseline="0" sz="1200" lang="en-GB" i="0">
                <a:solidFill>
                  <a:srgbClr val="000000"/>
                </a:solidFill>
                <a:latin typeface="Arial"/>
                <a:ea typeface="Arial"/>
                <a:cs typeface="Arial"/>
                <a:sym typeface="Arial"/>
              </a:rPr>
              <a:t>*</a:t>
            </a:r>
          </a:p>
        </p:txBody>
      </p:sp>
      <p:sp>
        <p:nvSpPr>
          <p:cNvPr id="284" name="Shape 284"/>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285" name="Shape 285"/>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90" name="Shape 290"/>
        <p:cNvGrpSpPr/>
        <p:nvPr/>
      </p:nvGrpSpPr>
      <p:grpSpPr>
        <a:xfrm>
          <a:off y="0" x="0"/>
          <a:ext cy="0" cx="0"/>
          <a:chOff y="0" x="0"/>
          <a:chExt cy="0" cx="0"/>
        </a:xfrm>
      </p:grpSpPr>
      <p:sp>
        <p:nvSpPr>
          <p:cNvPr id="291" name="Shape 291"/>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p:spPr>
      </p:sp>
      <p:sp>
        <p:nvSpPr>
          <p:cNvPr id="292" name="Shape 292"/>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96" name="Shape 296"/>
        <p:cNvGrpSpPr/>
        <p:nvPr/>
      </p:nvGrpSpPr>
      <p:grpSpPr>
        <a:xfrm>
          <a:off y="0" x="0"/>
          <a:ext cy="0" cx="0"/>
          <a:chOff y="0" x="0"/>
          <a:chExt cy="0" cx="0"/>
        </a:xfrm>
      </p:grpSpPr>
      <p:sp>
        <p:nvSpPr>
          <p:cNvPr id="297" name="Shape 297"/>
          <p:cNvSpPr txBox="1"/>
          <p:nvPr/>
        </p:nvSpPr>
        <p:spPr>
          <a:xfrm>
            <a:off y="8685211"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Clr>
                <a:srgbClr val="000000"/>
              </a:buClr>
              <a:buSzPct val="25000"/>
              <a:buFont typeface="Arial"/>
              <a:buNone/>
            </a:pPr>
            <a:r>
              <a:rPr strike="noStrike" u="none" b="0" cap="none" baseline="0" sz="1200" lang="en-GB" i="0">
                <a:solidFill>
                  <a:srgbClr val="000000"/>
                </a:solidFill>
                <a:latin typeface="Arial"/>
                <a:ea typeface="Arial"/>
                <a:cs typeface="Arial"/>
                <a:sym typeface="Arial"/>
              </a:rPr>
              <a:t>*</a:t>
            </a:r>
          </a:p>
        </p:txBody>
      </p:sp>
      <p:sp>
        <p:nvSpPr>
          <p:cNvPr id="298" name="Shape 298"/>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299" name="Shape 299"/>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03" name="Shape 303"/>
        <p:cNvGrpSpPr/>
        <p:nvPr/>
      </p:nvGrpSpPr>
      <p:grpSpPr>
        <a:xfrm>
          <a:off y="0" x="0"/>
          <a:ext cy="0" cx="0"/>
          <a:chOff y="0" x="0"/>
          <a:chExt cy="0" cx="0"/>
        </a:xfrm>
      </p:grpSpPr>
      <p:sp>
        <p:nvSpPr>
          <p:cNvPr id="304" name="Shape 304"/>
          <p:cNvSpPr txBox="1"/>
          <p:nvPr/>
        </p:nvSpPr>
        <p:spPr>
          <a:xfrm>
            <a:off y="8685211"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Clr>
                <a:srgbClr val="000000"/>
              </a:buClr>
              <a:buSzPct val="25000"/>
              <a:buFont typeface="Arial"/>
              <a:buNone/>
            </a:pPr>
            <a:r>
              <a:rPr strike="noStrike" u="none" b="0" cap="none" baseline="0" sz="1200" lang="en-GB" i="0">
                <a:solidFill>
                  <a:srgbClr val="000000"/>
                </a:solidFill>
                <a:latin typeface="Arial"/>
                <a:ea typeface="Arial"/>
                <a:cs typeface="Arial"/>
                <a:sym typeface="Arial"/>
              </a:rPr>
              <a:t>*</a:t>
            </a:r>
          </a:p>
        </p:txBody>
      </p:sp>
      <p:sp>
        <p:nvSpPr>
          <p:cNvPr id="305" name="Shape 305"/>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306" name="Shape 306"/>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10" name="Shape 310"/>
        <p:cNvGrpSpPr/>
        <p:nvPr/>
      </p:nvGrpSpPr>
      <p:grpSpPr>
        <a:xfrm>
          <a:off y="0" x="0"/>
          <a:ext cy="0" cx="0"/>
          <a:chOff y="0" x="0"/>
          <a:chExt cy="0" cx="0"/>
        </a:xfrm>
      </p:grpSpPr>
      <p:sp>
        <p:nvSpPr>
          <p:cNvPr id="311" name="Shape 311"/>
          <p:cNvSpPr txBox="1"/>
          <p:nvPr/>
        </p:nvSpPr>
        <p:spPr>
          <a:xfrm>
            <a:off y="8685211"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Clr>
                <a:srgbClr val="000000"/>
              </a:buClr>
              <a:buSzPct val="25000"/>
              <a:buFont typeface="Arial"/>
              <a:buNone/>
            </a:pPr>
            <a:r>
              <a:rPr strike="noStrike" u="none" b="0" cap="none" baseline="0" sz="1200" lang="en-GB" i="0">
                <a:solidFill>
                  <a:srgbClr val="000000"/>
                </a:solidFill>
                <a:latin typeface="Arial"/>
                <a:ea typeface="Arial"/>
                <a:cs typeface="Arial"/>
                <a:sym typeface="Arial"/>
              </a:rPr>
              <a:t>*</a:t>
            </a:r>
          </a:p>
        </p:txBody>
      </p:sp>
      <p:sp>
        <p:nvSpPr>
          <p:cNvPr id="312" name="Shape 312"/>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313" name="Shape 313"/>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17" name="Shape 317"/>
        <p:cNvGrpSpPr/>
        <p:nvPr/>
      </p:nvGrpSpPr>
      <p:grpSpPr>
        <a:xfrm>
          <a:off y="0" x="0"/>
          <a:ext cy="0" cx="0"/>
          <a:chOff y="0" x="0"/>
          <a:chExt cy="0" cx="0"/>
        </a:xfrm>
      </p:grpSpPr>
      <p:sp>
        <p:nvSpPr>
          <p:cNvPr id="318" name="Shape 318"/>
          <p:cNvSpPr txBox="1"/>
          <p:nvPr/>
        </p:nvSpPr>
        <p:spPr>
          <a:xfrm>
            <a:off y="8685211"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Clr>
                <a:srgbClr val="000000"/>
              </a:buClr>
              <a:buSzPct val="25000"/>
              <a:buFont typeface="Arial"/>
              <a:buNone/>
            </a:pPr>
            <a:r>
              <a:rPr strike="noStrike" u="none" b="0" cap="none" baseline="0" sz="1200" lang="en-GB" i="0">
                <a:solidFill>
                  <a:srgbClr val="000000"/>
                </a:solidFill>
                <a:latin typeface="Arial"/>
                <a:ea typeface="Arial"/>
                <a:cs typeface="Arial"/>
                <a:sym typeface="Arial"/>
              </a:rPr>
              <a:t>*</a:t>
            </a:r>
          </a:p>
        </p:txBody>
      </p:sp>
      <p:sp>
        <p:nvSpPr>
          <p:cNvPr id="319" name="Shape 319"/>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320" name="Shape 320"/>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24" name="Shape 324"/>
        <p:cNvGrpSpPr/>
        <p:nvPr/>
      </p:nvGrpSpPr>
      <p:grpSpPr>
        <a:xfrm>
          <a:off y="0" x="0"/>
          <a:ext cy="0" cx="0"/>
          <a:chOff y="0" x="0"/>
          <a:chExt cy="0" cx="0"/>
        </a:xfrm>
      </p:grpSpPr>
      <p:sp>
        <p:nvSpPr>
          <p:cNvPr id="325" name="Shape 325"/>
          <p:cNvSpPr txBox="1"/>
          <p:nvPr/>
        </p:nvSpPr>
        <p:spPr>
          <a:xfrm>
            <a:off y="8685211"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Clr>
                <a:srgbClr val="000000"/>
              </a:buClr>
              <a:buSzPct val="25000"/>
              <a:buFont typeface="Arial"/>
              <a:buNone/>
            </a:pPr>
            <a:r>
              <a:rPr strike="noStrike" u="none" b="0" cap="none" baseline="0" sz="1200" lang="en-GB" i="0">
                <a:solidFill>
                  <a:srgbClr val="000000"/>
                </a:solidFill>
                <a:latin typeface="Arial"/>
                <a:ea typeface="Arial"/>
                <a:cs typeface="Arial"/>
                <a:sym typeface="Arial"/>
              </a:rPr>
              <a:t>*</a:t>
            </a:r>
          </a:p>
        </p:txBody>
      </p:sp>
      <p:sp>
        <p:nvSpPr>
          <p:cNvPr id="326" name="Shape 326"/>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327" name="Shape 327"/>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30" name="Shape 330"/>
        <p:cNvGrpSpPr/>
        <p:nvPr/>
      </p:nvGrpSpPr>
      <p:grpSpPr>
        <a:xfrm>
          <a:off y="0" x="0"/>
          <a:ext cy="0" cx="0"/>
          <a:chOff y="0" x="0"/>
          <a:chExt cy="0" cx="0"/>
        </a:xfrm>
      </p:grpSpPr>
      <p:sp>
        <p:nvSpPr>
          <p:cNvPr id="331" name="Shape 331"/>
          <p:cNvSpPr txBox="1"/>
          <p:nvPr/>
        </p:nvSpPr>
        <p:spPr>
          <a:xfrm>
            <a:off y="8685211"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Clr>
                <a:srgbClr val="000000"/>
              </a:buClr>
              <a:buSzPct val="25000"/>
              <a:buFont typeface="Arial"/>
              <a:buNone/>
            </a:pPr>
            <a:r>
              <a:rPr strike="noStrike" u="none" b="0" cap="none" baseline="0" sz="1200" lang="en-GB" i="0">
                <a:solidFill>
                  <a:srgbClr val="000000"/>
                </a:solidFill>
                <a:latin typeface="Arial"/>
                <a:ea typeface="Arial"/>
                <a:cs typeface="Arial"/>
                <a:sym typeface="Arial"/>
              </a:rPr>
              <a:t>*</a:t>
            </a:r>
          </a:p>
        </p:txBody>
      </p:sp>
      <p:sp>
        <p:nvSpPr>
          <p:cNvPr id="332" name="Shape 332"/>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333" name="Shape 333"/>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37" name="Shape 337"/>
        <p:cNvGrpSpPr/>
        <p:nvPr/>
      </p:nvGrpSpPr>
      <p:grpSpPr>
        <a:xfrm>
          <a:off y="0" x="0"/>
          <a:ext cy="0" cx="0"/>
          <a:chOff y="0" x="0"/>
          <a:chExt cy="0" cx="0"/>
        </a:xfrm>
      </p:grpSpPr>
      <p:sp>
        <p:nvSpPr>
          <p:cNvPr id="338" name="Shape 338"/>
          <p:cNvSpPr txBox="1"/>
          <p:nvPr/>
        </p:nvSpPr>
        <p:spPr>
          <a:xfrm>
            <a:off y="8685211"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Clr>
                <a:srgbClr val="000000"/>
              </a:buClr>
              <a:buSzPct val="25000"/>
              <a:buFont typeface="Arial"/>
              <a:buNone/>
            </a:pPr>
            <a:r>
              <a:rPr strike="noStrike" u="none" b="0" cap="none" baseline="0" sz="1200" lang="en-GB" i="0">
                <a:solidFill>
                  <a:srgbClr val="000000"/>
                </a:solidFill>
                <a:latin typeface="Arial"/>
                <a:ea typeface="Arial"/>
                <a:cs typeface="Arial"/>
                <a:sym typeface="Arial"/>
              </a:rPr>
              <a:t>*</a:t>
            </a:r>
          </a:p>
        </p:txBody>
      </p:sp>
      <p:sp>
        <p:nvSpPr>
          <p:cNvPr id="339" name="Shape 339"/>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340" name="Shape 340"/>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44" name="Shape 344"/>
        <p:cNvGrpSpPr/>
        <p:nvPr/>
      </p:nvGrpSpPr>
      <p:grpSpPr>
        <a:xfrm>
          <a:off y="0" x="0"/>
          <a:ext cy="0" cx="0"/>
          <a:chOff y="0" x="0"/>
          <a:chExt cy="0" cx="0"/>
        </a:xfrm>
      </p:grpSpPr>
      <p:sp>
        <p:nvSpPr>
          <p:cNvPr id="345" name="Shape 345"/>
          <p:cNvSpPr txBox="1"/>
          <p:nvPr/>
        </p:nvSpPr>
        <p:spPr>
          <a:xfrm>
            <a:off y="8685211"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Clr>
                <a:srgbClr val="000000"/>
              </a:buClr>
              <a:buSzPct val="25000"/>
              <a:buFont typeface="Arial"/>
              <a:buNone/>
            </a:pPr>
            <a:r>
              <a:rPr strike="noStrike" u="none" b="0" cap="none" baseline="0" sz="1200" lang="en-GB" i="0">
                <a:solidFill>
                  <a:srgbClr val="000000"/>
                </a:solidFill>
                <a:latin typeface="Arial"/>
                <a:ea typeface="Arial"/>
                <a:cs typeface="Arial"/>
                <a:sym typeface="Arial"/>
              </a:rPr>
              <a:t>*</a:t>
            </a:r>
          </a:p>
        </p:txBody>
      </p:sp>
      <p:sp>
        <p:nvSpPr>
          <p:cNvPr id="346" name="Shape 346"/>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347" name="Shape 347"/>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5" name="Shape 145"/>
        <p:cNvGrpSpPr/>
        <p:nvPr/>
      </p:nvGrpSpPr>
      <p:grpSpPr>
        <a:xfrm>
          <a:off y="0" x="0"/>
          <a:ext cy="0" cx="0"/>
          <a:chOff y="0" x="0"/>
          <a:chExt cy="0" cx="0"/>
        </a:xfrm>
      </p:grpSpPr>
      <p:sp>
        <p:nvSpPr>
          <p:cNvPr id="146" name="Shape 146"/>
          <p:cNvSpPr txBox="1"/>
          <p:nvPr/>
        </p:nvSpPr>
        <p:spPr>
          <a:xfrm>
            <a:off y="8685211"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Clr>
                <a:srgbClr val="000000"/>
              </a:buClr>
              <a:buSzPct val="25000"/>
              <a:buFont typeface="Arial"/>
              <a:buNone/>
            </a:pPr>
            <a:r>
              <a:rPr strike="noStrike" u="none" b="0" cap="none" baseline="0" sz="1200" lang="en-GB" i="0">
                <a:solidFill>
                  <a:srgbClr val="000000"/>
                </a:solidFill>
                <a:latin typeface="Arial"/>
                <a:ea typeface="Arial"/>
                <a:cs typeface="Arial"/>
                <a:sym typeface="Arial"/>
              </a:rPr>
              <a:t>*</a:t>
            </a:r>
          </a:p>
        </p:txBody>
      </p:sp>
      <p:sp>
        <p:nvSpPr>
          <p:cNvPr id="147" name="Shape 14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148" name="Shape 148"/>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51" name="Shape 351"/>
        <p:cNvGrpSpPr/>
        <p:nvPr/>
      </p:nvGrpSpPr>
      <p:grpSpPr>
        <a:xfrm>
          <a:off y="0" x="0"/>
          <a:ext cy="0" cx="0"/>
          <a:chOff y="0" x="0"/>
          <a:chExt cy="0" cx="0"/>
        </a:xfrm>
      </p:grpSpPr>
      <p:sp>
        <p:nvSpPr>
          <p:cNvPr id="352" name="Shape 352"/>
          <p:cNvSpPr txBox="1"/>
          <p:nvPr/>
        </p:nvSpPr>
        <p:spPr>
          <a:xfrm>
            <a:off y="8685211"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Clr>
                <a:srgbClr val="000000"/>
              </a:buClr>
              <a:buSzPct val="25000"/>
              <a:buFont typeface="Arial"/>
              <a:buNone/>
            </a:pPr>
            <a:r>
              <a:rPr strike="noStrike" u="none" b="0" cap="none" baseline="0" sz="1200" lang="en-GB" i="0">
                <a:solidFill>
                  <a:srgbClr val="000000"/>
                </a:solidFill>
                <a:latin typeface="Arial"/>
                <a:ea typeface="Arial"/>
                <a:cs typeface="Arial"/>
                <a:sym typeface="Arial"/>
              </a:rPr>
              <a:t>*</a:t>
            </a:r>
          </a:p>
        </p:txBody>
      </p:sp>
      <p:sp>
        <p:nvSpPr>
          <p:cNvPr id="353" name="Shape 353"/>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354" name="Shape 354"/>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59" name="Shape 359"/>
        <p:cNvGrpSpPr/>
        <p:nvPr/>
      </p:nvGrpSpPr>
      <p:grpSpPr>
        <a:xfrm>
          <a:off y="0" x="0"/>
          <a:ext cy="0" cx="0"/>
          <a:chOff y="0" x="0"/>
          <a:chExt cy="0" cx="0"/>
        </a:xfrm>
      </p:grpSpPr>
      <p:sp>
        <p:nvSpPr>
          <p:cNvPr id="360" name="Shape 36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p:spPr>
      </p:sp>
      <p:sp>
        <p:nvSpPr>
          <p:cNvPr id="361" name="Shape 361"/>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65" name="Shape 365"/>
        <p:cNvGrpSpPr/>
        <p:nvPr/>
      </p:nvGrpSpPr>
      <p:grpSpPr>
        <a:xfrm>
          <a:off y="0" x="0"/>
          <a:ext cy="0" cx="0"/>
          <a:chOff y="0" x="0"/>
          <a:chExt cy="0" cx="0"/>
        </a:xfrm>
      </p:grpSpPr>
      <p:sp>
        <p:nvSpPr>
          <p:cNvPr id="366" name="Shape 366"/>
          <p:cNvSpPr txBox="1"/>
          <p:nvPr/>
        </p:nvSpPr>
        <p:spPr>
          <a:xfrm>
            <a:off y="8685211"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Clr>
                <a:srgbClr val="000000"/>
              </a:buClr>
              <a:buSzPct val="25000"/>
              <a:buFont typeface="Arial"/>
              <a:buNone/>
            </a:pPr>
            <a:r>
              <a:rPr strike="noStrike" u="none" b="0" cap="none" baseline="0" sz="1200" lang="en-GB" i="0">
                <a:solidFill>
                  <a:srgbClr val="000000"/>
                </a:solidFill>
                <a:latin typeface="Arial"/>
                <a:ea typeface="Arial"/>
                <a:cs typeface="Arial"/>
                <a:sym typeface="Arial"/>
              </a:rPr>
              <a:t>*</a:t>
            </a:r>
          </a:p>
        </p:txBody>
      </p:sp>
      <p:sp>
        <p:nvSpPr>
          <p:cNvPr id="367" name="Shape 36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368" name="Shape 368"/>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72" name="Shape 372"/>
        <p:cNvGrpSpPr/>
        <p:nvPr/>
      </p:nvGrpSpPr>
      <p:grpSpPr>
        <a:xfrm>
          <a:off y="0" x="0"/>
          <a:ext cy="0" cx="0"/>
          <a:chOff y="0" x="0"/>
          <a:chExt cy="0" cx="0"/>
        </a:xfrm>
      </p:grpSpPr>
      <p:sp>
        <p:nvSpPr>
          <p:cNvPr id="373" name="Shape 373"/>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374" name="Shape 374"/>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2" name="Shape 152"/>
        <p:cNvGrpSpPr/>
        <p:nvPr/>
      </p:nvGrpSpPr>
      <p:grpSpPr>
        <a:xfrm>
          <a:off y="0" x="0"/>
          <a:ext cy="0" cx="0"/>
          <a:chOff y="0" x="0"/>
          <a:chExt cy="0" cx="0"/>
        </a:xfrm>
      </p:grpSpPr>
      <p:sp>
        <p:nvSpPr>
          <p:cNvPr id="153" name="Shape 153"/>
          <p:cNvSpPr txBox="1"/>
          <p:nvPr/>
        </p:nvSpPr>
        <p:spPr>
          <a:xfrm>
            <a:off y="8685211"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Clr>
                <a:srgbClr val="000000"/>
              </a:buClr>
              <a:buSzPct val="25000"/>
              <a:buFont typeface="Arial"/>
              <a:buNone/>
            </a:pPr>
            <a:r>
              <a:rPr strike="noStrike" u="none" b="0" cap="none" baseline="0" sz="1200" lang="en-GB" i="0">
                <a:solidFill>
                  <a:srgbClr val="000000"/>
                </a:solidFill>
                <a:latin typeface="Arial"/>
                <a:ea typeface="Arial"/>
                <a:cs typeface="Arial"/>
                <a:sym typeface="Arial"/>
              </a:rPr>
              <a:t>*</a:t>
            </a:r>
          </a:p>
        </p:txBody>
      </p:sp>
      <p:sp>
        <p:nvSpPr>
          <p:cNvPr id="154" name="Shape 154"/>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155" name="Shape 155"/>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8" name="Shape 158"/>
        <p:cNvGrpSpPr/>
        <p:nvPr/>
      </p:nvGrpSpPr>
      <p:grpSpPr>
        <a:xfrm>
          <a:off y="0" x="0"/>
          <a:ext cy="0" cx="0"/>
          <a:chOff y="0" x="0"/>
          <a:chExt cy="0" cx="0"/>
        </a:xfrm>
      </p:grpSpPr>
      <p:sp>
        <p:nvSpPr>
          <p:cNvPr id="159" name="Shape 159"/>
          <p:cNvSpPr txBox="1"/>
          <p:nvPr/>
        </p:nvSpPr>
        <p:spPr>
          <a:xfrm>
            <a:off y="8685211"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Clr>
                <a:srgbClr val="000000"/>
              </a:buClr>
              <a:buSzPct val="25000"/>
              <a:buFont typeface="Arial"/>
              <a:buNone/>
            </a:pPr>
            <a:r>
              <a:rPr strike="noStrike" u="none" b="0" cap="none" baseline="0" sz="1200" lang="en-GB" i="0">
                <a:solidFill>
                  <a:srgbClr val="000000"/>
                </a:solidFill>
                <a:latin typeface="Arial"/>
                <a:ea typeface="Arial"/>
                <a:cs typeface="Arial"/>
                <a:sym typeface="Arial"/>
              </a:rPr>
              <a:t>*</a:t>
            </a:r>
          </a:p>
        </p:txBody>
      </p:sp>
      <p:sp>
        <p:nvSpPr>
          <p:cNvPr id="160" name="Shape 16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161" name="Shape 161"/>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4" name="Shape 164"/>
        <p:cNvGrpSpPr/>
        <p:nvPr/>
      </p:nvGrpSpPr>
      <p:grpSpPr>
        <a:xfrm>
          <a:off y="0" x="0"/>
          <a:ext cy="0" cx="0"/>
          <a:chOff y="0" x="0"/>
          <a:chExt cy="0" cx="0"/>
        </a:xfrm>
      </p:grpSpPr>
      <p:sp>
        <p:nvSpPr>
          <p:cNvPr id="165" name="Shape 165"/>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p:spPr>
      </p:sp>
      <p:sp>
        <p:nvSpPr>
          <p:cNvPr id="166" name="Shape 166"/>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4" name="Shape 254"/>
        <p:cNvGrpSpPr/>
        <p:nvPr/>
      </p:nvGrpSpPr>
      <p:grpSpPr>
        <a:xfrm>
          <a:off y="0" x="0"/>
          <a:ext cy="0" cx="0"/>
          <a:chOff y="0" x="0"/>
          <a:chExt cy="0" cx="0"/>
        </a:xfrm>
      </p:grpSpPr>
      <p:sp>
        <p:nvSpPr>
          <p:cNvPr id="255" name="Shape 255"/>
          <p:cNvSpPr txBox="1"/>
          <p:nvPr/>
        </p:nvSpPr>
        <p:spPr>
          <a:xfrm>
            <a:off y="8685211"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Clr>
                <a:srgbClr val="000000"/>
              </a:buClr>
              <a:buSzPct val="25000"/>
              <a:buFont typeface="Arial"/>
              <a:buNone/>
            </a:pPr>
            <a:r>
              <a:rPr strike="noStrike" u="none" b="0" cap="none" baseline="0" sz="1200" lang="en-GB" i="0">
                <a:solidFill>
                  <a:srgbClr val="000000"/>
                </a:solidFill>
                <a:latin typeface="Arial"/>
                <a:ea typeface="Arial"/>
                <a:cs typeface="Arial"/>
                <a:sym typeface="Arial"/>
              </a:rPr>
              <a:t>*</a:t>
            </a:r>
          </a:p>
        </p:txBody>
      </p:sp>
      <p:sp>
        <p:nvSpPr>
          <p:cNvPr id="256" name="Shape 256"/>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257" name="Shape 257"/>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1" name="Shape 261"/>
        <p:cNvGrpSpPr/>
        <p:nvPr/>
      </p:nvGrpSpPr>
      <p:grpSpPr>
        <a:xfrm>
          <a:off y="0" x="0"/>
          <a:ext cy="0" cx="0"/>
          <a:chOff y="0" x="0"/>
          <a:chExt cy="0" cx="0"/>
        </a:xfrm>
      </p:grpSpPr>
      <p:sp>
        <p:nvSpPr>
          <p:cNvPr id="262" name="Shape 262"/>
          <p:cNvSpPr txBox="1"/>
          <p:nvPr/>
        </p:nvSpPr>
        <p:spPr>
          <a:xfrm>
            <a:off y="8685211"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Clr>
                <a:srgbClr val="000000"/>
              </a:buClr>
              <a:buSzPct val="25000"/>
              <a:buFont typeface="Arial"/>
              <a:buNone/>
            </a:pPr>
            <a:r>
              <a:rPr strike="noStrike" u="none" b="0" cap="none" baseline="0" sz="1200" lang="en-GB" i="0">
                <a:solidFill>
                  <a:srgbClr val="000000"/>
                </a:solidFill>
                <a:latin typeface="Arial"/>
                <a:ea typeface="Arial"/>
                <a:cs typeface="Arial"/>
                <a:sym typeface="Arial"/>
              </a:rPr>
              <a:t>*</a:t>
            </a:r>
          </a:p>
        </p:txBody>
      </p:sp>
      <p:sp>
        <p:nvSpPr>
          <p:cNvPr id="263" name="Shape 263"/>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264" name="Shape 264"/>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8" name="Shape 268"/>
        <p:cNvGrpSpPr/>
        <p:nvPr/>
      </p:nvGrpSpPr>
      <p:grpSpPr>
        <a:xfrm>
          <a:off y="0" x="0"/>
          <a:ext cy="0" cx="0"/>
          <a:chOff y="0" x="0"/>
          <a:chExt cy="0" cx="0"/>
        </a:xfrm>
      </p:grpSpPr>
      <p:sp>
        <p:nvSpPr>
          <p:cNvPr id="269" name="Shape 269"/>
          <p:cNvSpPr txBox="1"/>
          <p:nvPr/>
        </p:nvSpPr>
        <p:spPr>
          <a:xfrm>
            <a:off y="8685211"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Clr>
                <a:srgbClr val="000000"/>
              </a:buClr>
              <a:buSzPct val="25000"/>
              <a:buFont typeface="Arial"/>
              <a:buNone/>
            </a:pPr>
            <a:r>
              <a:rPr strike="noStrike" u="none" b="0" cap="none" baseline="0" sz="1200" lang="en-GB" i="0">
                <a:solidFill>
                  <a:srgbClr val="000000"/>
                </a:solidFill>
                <a:latin typeface="Arial"/>
                <a:ea typeface="Arial"/>
                <a:cs typeface="Arial"/>
                <a:sym typeface="Arial"/>
              </a:rPr>
              <a:t>*</a:t>
            </a:r>
          </a:p>
        </p:txBody>
      </p:sp>
      <p:sp>
        <p:nvSpPr>
          <p:cNvPr id="270" name="Shape 27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271" name="Shape 271"/>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76" name="Shape 276"/>
        <p:cNvGrpSpPr/>
        <p:nvPr/>
      </p:nvGrpSpPr>
      <p:grpSpPr>
        <a:xfrm>
          <a:off y="0" x="0"/>
          <a:ext cy="0" cx="0"/>
          <a:chOff y="0" x="0"/>
          <a:chExt cy="0" cx="0"/>
        </a:xfrm>
      </p:grpSpPr>
      <p:sp>
        <p:nvSpPr>
          <p:cNvPr id="277" name="Shape 27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p:spPr>
      </p:sp>
      <p:sp>
        <p:nvSpPr>
          <p:cNvPr id="278" name="Shape 278"/>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0.xml.rels><?xml version="1.0" encoding="UTF-8" standalone="yes"?><Relationships xmlns="http://schemas.openxmlformats.org/package/2006/relationships"><Relationship Target="../slideMasters/slideMaster7.xml" Type="http://schemas.openxmlformats.org/officeDocument/2006/relationships/slideMaster" Id="rId1"/></Relationships>
</file>

<file path=ppt/slideLayouts/_rels/slideLayout11.xml.rels><?xml version="1.0" encoding="UTF-8" standalone="yes"?><Relationships xmlns="http://schemas.openxmlformats.org/package/2006/relationships"><Relationship Target="../slideMasters/slideMaster8.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3.xml" Type="http://schemas.openxmlformats.org/officeDocument/2006/relationships/slideMaster" Id="rId1"/></Relationships>
</file>

<file path=ppt/slideLayouts/_rels/slideLayout7.xml.rels><?xml version="1.0" encoding="UTF-8" standalone="yes"?><Relationships xmlns="http://schemas.openxmlformats.org/package/2006/relationships"><Relationship Target="../slideMasters/slideMaster4.xml" Type="http://schemas.openxmlformats.org/officeDocument/2006/relationships/slideMaster" Id="rId1"/></Relationships>
</file>

<file path=ppt/slideLayouts/_rels/slideLayout8.xml.rels><?xml version="1.0" encoding="UTF-8" standalone="yes"?><Relationships xmlns="http://schemas.openxmlformats.org/package/2006/relationships"><Relationship Target="../slideMasters/slideMaster5.xml" Type="http://schemas.openxmlformats.org/officeDocument/2006/relationships/slideMaster" Id="rId1"/></Relationships>
</file>

<file path=ppt/slideLayouts/_rels/slideLayout9.xml.rels><?xml version="1.0" encoding="UTF-8" standalone="yes"?><Relationships xmlns="http://schemas.openxmlformats.org/package/2006/relationships"><Relationship Target="../slideMasters/slideMaster6.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20" name="Shape 20"/>
        <p:cNvGrpSpPr/>
        <p:nvPr/>
      </p:nvGrpSpPr>
      <p:grpSpPr>
        <a:xfrm>
          <a:off y="0" x="0"/>
          <a:ext cy="0" cx="0"/>
          <a:chOff y="0" x="0"/>
          <a:chExt cy="0" cx="0"/>
        </a:xfrm>
      </p:grpSpPr>
      <p:sp>
        <p:nvSpPr>
          <p:cNvPr id="21" name="Shape 21"/>
          <p:cNvSpPr txBox="1"/>
          <p:nvPr>
            <p:ph type="title"/>
          </p:nvPr>
        </p:nvSpPr>
        <p:spPr>
          <a:xfrm rot="5400000">
            <a:off y="2182285" x="4936367"/>
            <a:ext cy="1777470" cx="5592760"/>
          </a:xfrm>
          <a:prstGeom prst="rect">
            <a:avLst/>
          </a:prstGeom>
          <a:noFill/>
          <a:ln>
            <a:noFill/>
          </a:ln>
        </p:spPr>
        <p:txBody>
          <a:bodyPr bIns="91425" rIns="91425" lIns="91425" tIns="91425" anchor="ctr" anchorCtr="0"/>
          <a:lstStyle>
            <a:lvl1pPr algn="l" rtl="0">
              <a:spcBef>
                <a:spcPts val="0"/>
              </a:spcBef>
              <a:buClr>
                <a:schemeClr val="dk2"/>
              </a:buClr>
              <a:buFont typeface="Rambla"/>
              <a:buNone/>
              <a:defRPr/>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id="22" name="Shape 22"/>
          <p:cNvSpPr txBox="1"/>
          <p:nvPr>
            <p:ph idx="1" type="body"/>
          </p:nvPr>
        </p:nvSpPr>
        <p:spPr>
          <a:xfrm rot="5400000">
            <a:off y="-91279" x="823119"/>
            <a:ext cy="6324600" cx="5592759"/>
          </a:xfrm>
          <a:prstGeom prst="rect">
            <a:avLst/>
          </a:prstGeom>
          <a:noFill/>
          <a:ln>
            <a:noFill/>
          </a:ln>
        </p:spPr>
        <p:txBody>
          <a:bodyPr bIns="91425" rIns="91425" lIns="91425" tIns="91425" anchor="t" anchorCtr="0"/>
          <a:lstStyle>
            <a:lvl1pPr algn="l" rtl="0" indent="-147573" marL="365760">
              <a:spcBef>
                <a:spcPts val="400"/>
              </a:spcBef>
              <a:spcAft>
                <a:spcPts val="0"/>
              </a:spcAft>
              <a:buClr>
                <a:schemeClr val="accent1"/>
              </a:buClr>
              <a:buFont typeface="Rambla"/>
              <a:buChar char=""/>
              <a:defRPr/>
            </a:lvl1pPr>
            <a:lvl2pPr algn="l" rtl="0" indent="-94741" marL="621792">
              <a:spcBef>
                <a:spcPts val="324"/>
              </a:spcBef>
              <a:buClr>
                <a:schemeClr val="accent1"/>
              </a:buClr>
              <a:buFont typeface="Rambla"/>
              <a:buChar char="◦"/>
              <a:defRPr/>
            </a:lvl2pPr>
            <a:lvl3pPr algn="l" rtl="0" indent="-103886" marL="859536">
              <a:spcBef>
                <a:spcPts val="350"/>
              </a:spcBef>
              <a:buClr>
                <a:schemeClr val="accent2"/>
              </a:buClr>
              <a:buFont typeface="Rambla"/>
              <a:buChar char="⚫"/>
              <a:defRPr/>
            </a:lvl3pPr>
            <a:lvl4pPr algn="l" rtl="0" indent="-107950" marL="1143000">
              <a:spcBef>
                <a:spcPts val="350"/>
              </a:spcBef>
              <a:buClr>
                <a:schemeClr val="accent2"/>
              </a:buClr>
              <a:buFont typeface="Rambla"/>
              <a:buChar char="⚫"/>
              <a:defRPr/>
            </a:lvl4pPr>
            <a:lvl5pPr algn="l" rtl="0" indent="-114300" marL="1371600">
              <a:spcBef>
                <a:spcPts val="350"/>
              </a:spcBef>
              <a:buClr>
                <a:schemeClr val="accent2"/>
              </a:buClr>
              <a:buFont typeface="Rambla"/>
              <a:buChar char="⚫"/>
              <a:defRPr/>
            </a:lvl5pPr>
            <a:lvl6pPr algn="l" rtl="0" indent="-114300" marL="1600200">
              <a:spcBef>
                <a:spcPts val="350"/>
              </a:spcBef>
              <a:buClr>
                <a:schemeClr val="accent3"/>
              </a:buClr>
              <a:buFont typeface="Rambla"/>
              <a:buChar char="◾"/>
              <a:defRPr/>
            </a:lvl6pPr>
            <a:lvl7pPr algn="l" rtl="0" indent="-127000" marL="1828800">
              <a:spcBef>
                <a:spcPts val="350"/>
              </a:spcBef>
              <a:buClr>
                <a:schemeClr val="accent3"/>
              </a:buClr>
              <a:buFont typeface="Rambla"/>
              <a:buChar char="◾"/>
              <a:defRPr/>
            </a:lvl7pPr>
            <a:lvl8pPr algn="l" rtl="0" indent="-127000" marL="2057400">
              <a:spcBef>
                <a:spcPts val="350"/>
              </a:spcBef>
              <a:buClr>
                <a:schemeClr val="accent3"/>
              </a:buClr>
              <a:buFont typeface="Rambla"/>
              <a:buChar char="◾"/>
              <a:defRPr/>
            </a:lvl8pPr>
            <a:lvl9pPr algn="l" rtl="0" indent="-127000" marL="2286000">
              <a:spcBef>
                <a:spcPts val="350"/>
              </a:spcBef>
              <a:buClr>
                <a:schemeClr val="accent3"/>
              </a:buClr>
              <a:buFont typeface="Rambla"/>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112" name="Shape 112"/>
        <p:cNvGrpSpPr/>
        <p:nvPr/>
      </p:nvGrpSpPr>
      <p:grpSpPr>
        <a:xfrm>
          <a:off y="0" x="0"/>
          <a:ext cy="0" cx="0"/>
          <a:chOff y="0" x="0"/>
          <a:chExt cy="0" cx="0"/>
        </a:xfrm>
      </p:grpSpPr>
      <p:sp>
        <p:nvSpPr>
          <p:cNvPr id="113" name="Shape 113"/>
          <p:cNvSpPr txBox="1"/>
          <p:nvPr>
            <p:ph type="title"/>
          </p:nvPr>
        </p:nvSpPr>
        <p:spPr>
          <a:xfrm>
            <a:off y="4876800" x="914400"/>
            <a:ext cy="457200" cx="7481775"/>
          </a:xfrm>
          <a:prstGeom prst="rect">
            <a:avLst/>
          </a:prstGeom>
          <a:noFill/>
          <a:ln>
            <a:noFill/>
          </a:ln>
        </p:spPr>
        <p:txBody>
          <a:bodyPr bIns="91425" rIns="91425" lIns="91425" tIns="91425" anchor="t" anchorCtr="0"/>
          <a:lstStyle>
            <a:lvl1pPr algn="r" rtl="0">
              <a:buClr>
                <a:schemeClr val="accent1"/>
              </a:buClr>
              <a:buFont typeface="Rambla"/>
              <a:buNone/>
              <a:defRPr/>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id="114" name="Shape 114"/>
          <p:cNvSpPr txBox="1"/>
          <p:nvPr>
            <p:ph idx="1" type="body"/>
          </p:nvPr>
        </p:nvSpPr>
        <p:spPr>
          <a:xfrm>
            <a:off y="5355101" x="4419600"/>
            <a:ext cy="914400" cx="3974592"/>
          </a:xfrm>
          <a:prstGeom prst="rect">
            <a:avLst/>
          </a:prstGeom>
          <a:noFill/>
          <a:ln>
            <a:noFill/>
          </a:ln>
        </p:spPr>
        <p:txBody>
          <a:bodyPr bIns="91425" rIns="91425" lIns="91425" tIns="91425" anchor="t" anchorCtr="0"/>
          <a:lstStyle>
            <a:lvl1pPr algn="r" rtl="0" indent="0" marL="0">
              <a:buFont typeface="Rambla"/>
              <a:buNone/>
              <a:defRPr/>
            </a:lvl1pPr>
            <a:lvl2pPr rtl="0">
              <a:buFont typeface="Rambla"/>
              <a:buNone/>
              <a:defRPr/>
            </a:lvl2pPr>
            <a:lvl3pPr rtl="0">
              <a:buFont typeface="Rambla"/>
              <a:buNone/>
              <a:defRPr/>
            </a:lvl3pPr>
            <a:lvl4pPr rtl="0">
              <a:buFont typeface="Rambla"/>
              <a:buNone/>
              <a:defRPr/>
            </a:lvl4pPr>
            <a:lvl5pPr rtl="0">
              <a:buFont typeface="Rambla"/>
              <a:buNone/>
              <a:defRPr/>
            </a:lvl5pPr>
            <a:lvl6pPr rtl="0">
              <a:defRPr/>
            </a:lvl6pPr>
            <a:lvl7pPr rtl="0">
              <a:defRPr/>
            </a:lvl7pPr>
            <a:lvl8pPr rtl="0">
              <a:defRPr/>
            </a:lvl8pPr>
            <a:lvl9pPr rtl="0">
              <a:defRPr/>
            </a:lvl9pPr>
          </a:lstStyle>
          <a:p/>
        </p:txBody>
      </p:sp>
      <p:sp>
        <p:nvSpPr>
          <p:cNvPr id="115" name="Shape 115"/>
          <p:cNvSpPr txBox="1"/>
          <p:nvPr>
            <p:ph idx="2" type="body"/>
          </p:nvPr>
        </p:nvSpPr>
        <p:spPr>
          <a:xfrm>
            <a:off y="274319" x="914400"/>
            <a:ext cy="4572000" cx="7479791"/>
          </a:xfrm>
          <a:prstGeom prst="rect">
            <a:avLst/>
          </a:prstGeom>
          <a:noFill/>
          <a:ln>
            <a:noFill/>
          </a:ln>
        </p:spPr>
        <p:txBody>
          <a:bodyPr bIns="91425" rIns="91425" lIns="91425" t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130" name="Shape 130"/>
        <p:cNvGrpSpPr/>
        <p:nvPr/>
      </p:nvGrpSpPr>
      <p:grpSpPr>
        <a:xfrm>
          <a:off y="0" x="0"/>
          <a:ext cy="0" cx="0"/>
          <a:chOff y="0" x="0"/>
          <a:chExt cy="0" cx="0"/>
        </a:xfrm>
      </p:grpSpPr>
      <p:sp>
        <p:nvSpPr>
          <p:cNvPr id="131" name="Shape 131"/>
          <p:cNvSpPr txBox="1"/>
          <p:nvPr>
            <p:ph idx="1" type="body"/>
          </p:nvPr>
        </p:nvSpPr>
        <p:spPr>
          <a:xfrm>
            <a:off y="5443401" x="1141232"/>
            <a:ext cy="648231" cx="7162799"/>
          </a:xfrm>
          <a:prstGeom prst="rect">
            <a:avLst/>
          </a:prstGeom>
          <a:noFill/>
          <a:ln>
            <a:noFill/>
          </a:ln>
        </p:spPr>
        <p:txBody>
          <a:bodyPr bIns="91425" rIns="91425" lIns="91425" tIns="91425" anchor="t" anchorCtr="0"/>
          <a:lstStyle>
            <a:lvl1pPr algn="r" rtl="0" marR="18288" indent="0" marL="0">
              <a:buFont typeface="Rambla"/>
              <a:buNone/>
              <a:defRPr/>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id="132" name="Shape 132"/>
          <p:cNvSpPr/>
          <p:nvPr>
            <p:ph idx="2" type="pic"/>
          </p:nvPr>
        </p:nvSpPr>
        <p:spPr>
          <a:xfrm>
            <a:off y="189968" x="228600"/>
            <a:ext cy="4389119" cx="8686800"/>
          </a:xfrm>
          <a:prstGeom prst="rect">
            <a:avLst/>
          </a:prstGeom>
          <a:solidFill>
            <a:schemeClr val="dk2"/>
          </a:solidFill>
          <a:ln w="9525" cap="flat">
            <a:solidFill>
              <a:schemeClr val="dk1"/>
            </a:solidFill>
            <a:prstDash val="solid"/>
            <a:round/>
            <a:headEnd w="med" len="med" type="none"/>
            <a:tailEnd w="med" len="med" type="none"/>
          </a:ln>
        </p:spPr>
      </p:sp>
      <p:sp>
        <p:nvSpPr>
          <p:cNvPr id="133" name="Shape 133"/>
          <p:cNvSpPr txBox="1"/>
          <p:nvPr>
            <p:ph type="title"/>
          </p:nvPr>
        </p:nvSpPr>
        <p:spPr>
          <a:xfrm>
            <a:off y="4865121" x="228600"/>
            <a:ext cy="562672" cx="8075431"/>
          </a:xfrm>
          <a:prstGeom prst="rect">
            <a:avLst/>
          </a:prstGeom>
          <a:noFill/>
          <a:ln>
            <a:noFill/>
          </a:ln>
        </p:spPr>
        <p:txBody>
          <a:bodyPr bIns="91425" rIns="91425" lIns="91425" tIns="91425" anchor="t" anchorCtr="0"/>
          <a:lstStyle>
            <a:lvl1pPr algn="r" rtl="0" marR="0">
              <a:buClr>
                <a:schemeClr val="accent1"/>
              </a:buClr>
              <a:buFont typeface="Rambla"/>
              <a:buNone/>
              <a:defRPr/>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23" name="Shape 23"/>
        <p:cNvGrpSpPr/>
        <p:nvPr/>
      </p:nvGrpSpPr>
      <p:grpSpPr>
        <a:xfrm>
          <a:off y="0" x="0"/>
          <a:ext cy="0" cx="0"/>
          <a:chOff y="0" x="0"/>
          <a:chExt cy="0" cx="0"/>
        </a:xfrm>
      </p:grpSpPr>
      <p:sp>
        <p:nvSpPr>
          <p:cNvPr id="24" name="Shape 24"/>
          <p:cNvSpPr txBox="1"/>
          <p:nvPr>
            <p:ph type="title"/>
          </p:nvPr>
        </p:nvSpPr>
        <p:spPr>
          <a:xfrm>
            <a:off y="274637" x="457200"/>
            <a:ext cy="1143000" cx="8229600"/>
          </a:xfrm>
          <a:prstGeom prst="rect">
            <a:avLst/>
          </a:prstGeom>
          <a:noFill/>
          <a:ln>
            <a:noFill/>
          </a:ln>
        </p:spPr>
        <p:txBody>
          <a:bodyPr bIns="91425" rIns="91425" lIns="91425" tIns="91425" anchor="ctr" anchorCtr="0"/>
          <a:lstStyle>
            <a:lvl1pPr algn="l" rtl="0">
              <a:spcBef>
                <a:spcPts val="0"/>
              </a:spcBef>
              <a:buClr>
                <a:schemeClr val="dk2"/>
              </a:buClr>
              <a:buFont typeface="Rambla"/>
              <a:buNone/>
              <a:defRPr/>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id="25" name="Shape 25"/>
          <p:cNvSpPr txBox="1"/>
          <p:nvPr>
            <p:ph idx="1" type="body"/>
          </p:nvPr>
        </p:nvSpPr>
        <p:spPr>
          <a:xfrm rot="5400000">
            <a:off y="-440435" x="2378964"/>
            <a:ext cy="8229600" cx="4386070"/>
          </a:xfrm>
          <a:prstGeom prst="rect">
            <a:avLst/>
          </a:prstGeom>
          <a:noFill/>
          <a:ln>
            <a:noFill/>
          </a:ln>
        </p:spPr>
        <p:txBody>
          <a:bodyPr bIns="91425" rIns="91425" lIns="91425" tIns="91425" anchor="t" anchorCtr="0"/>
          <a:lstStyle>
            <a:lvl1pPr algn="l" rtl="0" indent="-147573" marL="365760">
              <a:spcBef>
                <a:spcPts val="400"/>
              </a:spcBef>
              <a:spcAft>
                <a:spcPts val="0"/>
              </a:spcAft>
              <a:buClr>
                <a:schemeClr val="accent1"/>
              </a:buClr>
              <a:buFont typeface="Rambla"/>
              <a:buChar char=""/>
              <a:defRPr/>
            </a:lvl1pPr>
            <a:lvl2pPr algn="l" rtl="0" indent="-94741" marL="621792">
              <a:spcBef>
                <a:spcPts val="324"/>
              </a:spcBef>
              <a:buClr>
                <a:schemeClr val="accent1"/>
              </a:buClr>
              <a:buFont typeface="Rambla"/>
              <a:buChar char="◦"/>
              <a:defRPr/>
            </a:lvl2pPr>
            <a:lvl3pPr algn="l" rtl="0" indent="-103886" marL="859536">
              <a:spcBef>
                <a:spcPts val="350"/>
              </a:spcBef>
              <a:buClr>
                <a:schemeClr val="accent2"/>
              </a:buClr>
              <a:buFont typeface="Rambla"/>
              <a:buChar char="⚫"/>
              <a:defRPr/>
            </a:lvl3pPr>
            <a:lvl4pPr algn="l" rtl="0" indent="-107950" marL="1143000">
              <a:spcBef>
                <a:spcPts val="350"/>
              </a:spcBef>
              <a:buClr>
                <a:schemeClr val="accent2"/>
              </a:buClr>
              <a:buFont typeface="Rambla"/>
              <a:buChar char="⚫"/>
              <a:defRPr/>
            </a:lvl4pPr>
            <a:lvl5pPr algn="l" rtl="0" indent="-114300" marL="1371600">
              <a:spcBef>
                <a:spcPts val="350"/>
              </a:spcBef>
              <a:buClr>
                <a:schemeClr val="accent2"/>
              </a:buClr>
              <a:buFont typeface="Rambla"/>
              <a:buChar char="⚫"/>
              <a:defRPr/>
            </a:lvl5pPr>
            <a:lvl6pPr algn="l" rtl="0" indent="-114300" marL="1600200">
              <a:spcBef>
                <a:spcPts val="350"/>
              </a:spcBef>
              <a:buClr>
                <a:schemeClr val="accent3"/>
              </a:buClr>
              <a:buFont typeface="Rambla"/>
              <a:buChar char="◾"/>
              <a:defRPr/>
            </a:lvl6pPr>
            <a:lvl7pPr algn="l" rtl="0" indent="-127000" marL="1828800">
              <a:spcBef>
                <a:spcPts val="350"/>
              </a:spcBef>
              <a:buClr>
                <a:schemeClr val="accent3"/>
              </a:buClr>
              <a:buFont typeface="Rambla"/>
              <a:buChar char="◾"/>
              <a:defRPr/>
            </a:lvl7pPr>
            <a:lvl8pPr algn="l" rtl="0" indent="-127000" marL="2057400">
              <a:spcBef>
                <a:spcPts val="350"/>
              </a:spcBef>
              <a:buClr>
                <a:schemeClr val="accent3"/>
              </a:buClr>
              <a:buFont typeface="Rambla"/>
              <a:buChar char="◾"/>
              <a:defRPr/>
            </a:lvl8pPr>
            <a:lvl9pPr algn="l" rtl="0" indent="-127000" marL="2286000">
              <a:spcBef>
                <a:spcPts val="350"/>
              </a:spcBef>
              <a:buClr>
                <a:schemeClr val="accent3"/>
              </a:buClr>
              <a:buFont typeface="Rambla"/>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6" name="Shape 26"/>
        <p:cNvGrpSpPr/>
        <p:nvPr/>
      </p:nvGrpSpPr>
      <p:grpSpPr>
        <a:xfrm>
          <a:off y="0" x="0"/>
          <a:ext cy="0" cx="0"/>
          <a:chOff y="0" x="0"/>
          <a:chExt cy="0" cx="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7" name="Shape 27"/>
        <p:cNvGrpSpPr/>
        <p:nvPr/>
      </p:nvGrpSpPr>
      <p:grpSpPr>
        <a:xfrm>
          <a:off y="0" x="0"/>
          <a:ext cy="0" cx="0"/>
          <a:chOff y="0" x="0"/>
          <a:chExt cy="0" cx="0"/>
        </a:xfrm>
      </p:grpSpPr>
      <p:sp>
        <p:nvSpPr>
          <p:cNvPr id="28" name="Shape 28"/>
          <p:cNvSpPr txBox="1"/>
          <p:nvPr>
            <p:ph idx="1" type="body"/>
          </p:nvPr>
        </p:nvSpPr>
        <p:spPr>
          <a:xfrm>
            <a:off y="1481137" x="457200"/>
            <a:ext cy="4525961" cx="8229600"/>
          </a:xfrm>
          <a:prstGeom prst="rect">
            <a:avLst/>
          </a:prstGeom>
          <a:noFill/>
          <a:ln>
            <a:noFill/>
          </a:ln>
        </p:spPr>
        <p:txBody>
          <a:bodyPr bIns="91425" rIns="91425" lIns="91425" tIns="91425" anchor="t" anchorCtr="0"/>
          <a:lstStyle>
            <a:lvl1pPr algn="l" rtl="0" indent="-147573" marL="365760">
              <a:spcBef>
                <a:spcPts val="400"/>
              </a:spcBef>
              <a:spcAft>
                <a:spcPts val="0"/>
              </a:spcAft>
              <a:buClr>
                <a:schemeClr val="accent1"/>
              </a:buClr>
              <a:buFont typeface="Rambla"/>
              <a:buChar char=""/>
              <a:defRPr/>
            </a:lvl1pPr>
            <a:lvl2pPr algn="l" rtl="0" indent="-94741" marL="621792">
              <a:spcBef>
                <a:spcPts val="324"/>
              </a:spcBef>
              <a:buClr>
                <a:schemeClr val="accent1"/>
              </a:buClr>
              <a:buFont typeface="Rambla"/>
              <a:buChar char="◦"/>
              <a:defRPr/>
            </a:lvl2pPr>
            <a:lvl3pPr algn="l" rtl="0" indent="-103886" marL="859536">
              <a:spcBef>
                <a:spcPts val="350"/>
              </a:spcBef>
              <a:buClr>
                <a:schemeClr val="accent2"/>
              </a:buClr>
              <a:buFont typeface="Rambla"/>
              <a:buChar char="⚫"/>
              <a:defRPr/>
            </a:lvl3pPr>
            <a:lvl4pPr algn="l" rtl="0" indent="-107950" marL="1143000">
              <a:spcBef>
                <a:spcPts val="350"/>
              </a:spcBef>
              <a:buClr>
                <a:schemeClr val="accent2"/>
              </a:buClr>
              <a:buFont typeface="Rambla"/>
              <a:buChar char="⚫"/>
              <a:defRPr/>
            </a:lvl4pPr>
            <a:lvl5pPr algn="l" rtl="0" indent="-114300" marL="1371600">
              <a:spcBef>
                <a:spcPts val="350"/>
              </a:spcBef>
              <a:buClr>
                <a:schemeClr val="accent2"/>
              </a:buClr>
              <a:buFont typeface="Rambla"/>
              <a:buChar char="⚫"/>
              <a:defRPr/>
            </a:lvl5pPr>
            <a:lvl6pPr algn="l" rtl="0" indent="-114300" marL="1600200">
              <a:spcBef>
                <a:spcPts val="350"/>
              </a:spcBef>
              <a:buClr>
                <a:schemeClr val="accent3"/>
              </a:buClr>
              <a:buFont typeface="Rambla"/>
              <a:buChar char="◾"/>
              <a:defRPr/>
            </a:lvl6pPr>
            <a:lvl7pPr algn="l" rtl="0" indent="-127000" marL="1828800">
              <a:spcBef>
                <a:spcPts val="350"/>
              </a:spcBef>
              <a:buClr>
                <a:schemeClr val="accent3"/>
              </a:buClr>
              <a:buFont typeface="Rambla"/>
              <a:buChar char="◾"/>
              <a:defRPr/>
            </a:lvl7pPr>
            <a:lvl8pPr algn="l" rtl="0" indent="-127000" marL="2057400">
              <a:spcBef>
                <a:spcPts val="350"/>
              </a:spcBef>
              <a:buClr>
                <a:schemeClr val="accent3"/>
              </a:buClr>
              <a:buFont typeface="Rambla"/>
              <a:buChar char="◾"/>
              <a:defRPr/>
            </a:lvl8pPr>
            <a:lvl9pPr algn="l" rtl="0" indent="-127000" marL="2286000">
              <a:spcBef>
                <a:spcPts val="350"/>
              </a:spcBef>
              <a:buClr>
                <a:schemeClr val="accent3"/>
              </a:buClr>
              <a:buFont typeface="Rambla"/>
              <a:buChar char="◾"/>
              <a:defRPr/>
            </a:lvl9pPr>
          </a:lstStyle>
          <a:p/>
        </p:txBody>
      </p:sp>
      <p:sp>
        <p:nvSpPr>
          <p:cNvPr id="29" name="Shape 29"/>
          <p:cNvSpPr txBox="1"/>
          <p:nvPr>
            <p:ph type="title"/>
          </p:nvPr>
        </p:nvSpPr>
        <p:spPr>
          <a:xfrm>
            <a:off y="274637" x="457200"/>
            <a:ext cy="1143000" cx="8229600"/>
          </a:xfrm>
          <a:prstGeom prst="rect">
            <a:avLst/>
          </a:prstGeom>
          <a:noFill/>
          <a:ln>
            <a:noFill/>
          </a:ln>
        </p:spPr>
        <p:txBody>
          <a:bodyPr bIns="91425" rIns="91425" lIns="91425" tIns="91425" anchor="ctr" anchorCtr="0"/>
          <a:lstStyle>
            <a:lvl1pPr algn="l" rtl="0">
              <a:spcBef>
                <a:spcPts val="0"/>
              </a:spcBef>
              <a:buClr>
                <a:schemeClr val="dk2"/>
              </a:buClr>
              <a:buFont typeface="Rambla"/>
              <a:buNone/>
              <a:defRPr/>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44" name="Shape 44"/>
        <p:cNvGrpSpPr/>
        <p:nvPr/>
      </p:nvGrpSpPr>
      <p:grpSpPr>
        <a:xfrm>
          <a:off y="0" x="0"/>
          <a:ext cy="0" cx="0"/>
          <a:chOff y="0" x="0"/>
          <a:chExt cy="0" cx="0"/>
        </a:xfrm>
      </p:grpSpPr>
      <p:sp>
        <p:nvSpPr>
          <p:cNvPr id="45" name="Shape 45"/>
          <p:cNvSpPr txBox="1"/>
          <p:nvPr>
            <p:ph type="ctrTitle"/>
          </p:nvPr>
        </p:nvSpPr>
        <p:spPr>
          <a:xfrm>
            <a:off y="1752600" x="685800"/>
            <a:ext cy="1829760" cx="7772400"/>
          </a:xfrm>
          <a:prstGeom prst="rect">
            <a:avLst/>
          </a:prstGeom>
          <a:noFill/>
          <a:ln>
            <a:noFill/>
          </a:ln>
        </p:spPr>
        <p:txBody>
          <a:bodyPr bIns="91425" rIns="91425" lIns="91425" tIns="91425" anchor="b" anchorCtr="0"/>
          <a:lstStyle>
            <a:lvl1pPr algn="r" rtl="0" marR="0" indent="0" marL="0">
              <a:spcBef>
                <a:spcPts val="0"/>
              </a:spcBef>
              <a:buClr>
                <a:schemeClr val="dk2"/>
              </a:buClr>
              <a:buFont typeface="Rambla"/>
              <a:buNone/>
              <a:defRPr/>
            </a:lvl1pPr>
            <a:lvl2pPr algn="l" rtl="0" marR="0" indent="0" marL="0">
              <a:defRPr/>
            </a:lvl2pPr>
            <a:lvl3pPr algn="l" rtl="0" marR="0" indent="0" marL="0">
              <a:defRPr/>
            </a:lvl3pPr>
            <a:lvl4pPr algn="l" rtl="0" marR="0" indent="0" marL="0">
              <a:defRPr/>
            </a:lvl4pPr>
            <a:lvl5pPr algn="l" rtl="0" marR="0" indent="0" marL="0">
              <a:defRPr/>
            </a:lvl5pPr>
            <a:lvl6pPr algn="l" rtl="0" marR="0" indent="0" marL="0">
              <a:defRPr/>
            </a:lvl6pPr>
            <a:lvl7pPr algn="l" rtl="0" marR="0" indent="0" marL="0">
              <a:defRPr/>
            </a:lvl7pPr>
            <a:lvl8pPr algn="l" rtl="0" marR="0" indent="0" marL="0">
              <a:defRPr/>
            </a:lvl8pPr>
            <a:lvl9pPr algn="l" rtl="0" marR="0" indent="0" marL="0">
              <a:defRPr/>
            </a:lvl9pPr>
          </a:lstStyle>
          <a:p/>
        </p:txBody>
      </p:sp>
      <p:sp>
        <p:nvSpPr>
          <p:cNvPr id="46" name="Shape 46"/>
          <p:cNvSpPr txBox="1"/>
          <p:nvPr>
            <p:ph idx="1" type="subTitle"/>
          </p:nvPr>
        </p:nvSpPr>
        <p:spPr>
          <a:xfrm>
            <a:off y="3611607" x="685800"/>
            <a:ext cy="1199703" cx="7772400"/>
          </a:xfrm>
          <a:prstGeom prst="rect">
            <a:avLst/>
          </a:prstGeom>
          <a:noFill/>
          <a:ln>
            <a:noFill/>
          </a:ln>
        </p:spPr>
        <p:txBody>
          <a:bodyPr bIns="91425" rIns="91425" lIns="91425" tIns="91425" anchor="t" anchorCtr="0"/>
          <a:lstStyle>
            <a:lvl1pPr algn="r" rtl="0" marR="64008" indent="0" marL="0">
              <a:spcBef>
                <a:spcPts val="400"/>
              </a:spcBef>
              <a:spcAft>
                <a:spcPts val="0"/>
              </a:spcAft>
              <a:buClr>
                <a:schemeClr val="accent1"/>
              </a:buClr>
              <a:buFont typeface="Rambla"/>
              <a:buNone/>
              <a:defRPr/>
            </a:lvl1pPr>
            <a:lvl2pPr algn="ctr" rtl="0" marR="0" indent="0" marL="457200">
              <a:spcBef>
                <a:spcPts val="324"/>
              </a:spcBef>
              <a:buClr>
                <a:schemeClr val="accent1"/>
              </a:buClr>
              <a:buFont typeface="Rambla"/>
              <a:buNone/>
              <a:defRPr/>
            </a:lvl2pPr>
            <a:lvl3pPr algn="ctr" rtl="0" marR="0" indent="0" marL="914400">
              <a:spcBef>
                <a:spcPts val="350"/>
              </a:spcBef>
              <a:buClr>
                <a:schemeClr val="accent2"/>
              </a:buClr>
              <a:buFont typeface="Rambla"/>
              <a:buNone/>
              <a:defRPr/>
            </a:lvl3pPr>
            <a:lvl4pPr algn="ctr" rtl="0" marR="0" indent="0" marL="1371600">
              <a:spcBef>
                <a:spcPts val="350"/>
              </a:spcBef>
              <a:buClr>
                <a:schemeClr val="accent2"/>
              </a:buClr>
              <a:buFont typeface="Rambla"/>
              <a:buNone/>
              <a:defRPr/>
            </a:lvl4pPr>
            <a:lvl5pPr algn="ctr" rtl="0" marR="0" indent="0" marL="1828800">
              <a:spcBef>
                <a:spcPts val="350"/>
              </a:spcBef>
              <a:buClr>
                <a:schemeClr val="accent2"/>
              </a:buClr>
              <a:buFont typeface="Rambla"/>
              <a:buNone/>
              <a:defRPr/>
            </a:lvl5pPr>
            <a:lvl6pPr algn="ctr" rtl="0" marR="0" indent="0" marL="2286000">
              <a:spcBef>
                <a:spcPts val="350"/>
              </a:spcBef>
              <a:buClr>
                <a:schemeClr val="accent3"/>
              </a:buClr>
              <a:buFont typeface="Rambla"/>
              <a:buNone/>
              <a:defRPr/>
            </a:lvl6pPr>
            <a:lvl7pPr algn="ctr" rtl="0" marR="0" indent="0" marL="2743200">
              <a:spcBef>
                <a:spcPts val="350"/>
              </a:spcBef>
              <a:buClr>
                <a:schemeClr val="accent3"/>
              </a:buClr>
              <a:buFont typeface="Rambla"/>
              <a:buNone/>
              <a:defRPr/>
            </a:lvl7pPr>
            <a:lvl8pPr algn="ctr" rtl="0" marR="0" indent="0" marL="3200400">
              <a:spcBef>
                <a:spcPts val="350"/>
              </a:spcBef>
              <a:buClr>
                <a:schemeClr val="accent3"/>
              </a:buClr>
              <a:buFont typeface="Rambla"/>
              <a:buNone/>
              <a:defRPr/>
            </a:lvl8pPr>
            <a:lvl9pPr algn="ctr" rtl="0" marR="0" indent="0" marL="3657600">
              <a:spcBef>
                <a:spcPts val="350"/>
              </a:spcBef>
              <a:buClr>
                <a:schemeClr val="accent3"/>
              </a:buClr>
              <a:buFont typeface="Rambla"/>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61" name="Shape 61"/>
        <p:cNvGrpSpPr/>
        <p:nvPr/>
      </p:nvGrpSpPr>
      <p:grpSpPr>
        <a:xfrm>
          <a:off y="0" x="0"/>
          <a:ext cy="0" cx="0"/>
          <a:chOff y="0" x="0"/>
          <a:chExt cy="0" cx="0"/>
        </a:xfrm>
      </p:grpSpPr>
      <p:sp>
        <p:nvSpPr>
          <p:cNvPr id="62" name="Shape 62"/>
          <p:cNvSpPr txBox="1"/>
          <p:nvPr>
            <p:ph type="title"/>
          </p:nvPr>
        </p:nvSpPr>
        <p:spPr>
          <a:xfrm>
            <a:off y="1059712" x="722375"/>
            <a:ext cy="1828800" cx="7772400"/>
          </a:xfrm>
          <a:prstGeom prst="rect">
            <a:avLst/>
          </a:prstGeom>
          <a:noFill/>
          <a:ln>
            <a:noFill/>
          </a:ln>
        </p:spPr>
        <p:txBody>
          <a:bodyPr bIns="91425" rIns="91425" lIns="91425" tIns="91425" anchor="b" anchorCtr="0"/>
          <a:lstStyle>
            <a:lvl1pPr algn="r" rtl="0">
              <a:buFont typeface="Rambla"/>
              <a:buNone/>
              <a:defRPr/>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id="63" name="Shape 63"/>
          <p:cNvSpPr txBox="1"/>
          <p:nvPr>
            <p:ph idx="1" type="body"/>
          </p:nvPr>
        </p:nvSpPr>
        <p:spPr>
          <a:xfrm>
            <a:off y="2931711" x="3922712"/>
            <a:ext cy="1454888" cx="4572000"/>
          </a:xfrm>
          <a:prstGeom prst="rect">
            <a:avLst/>
          </a:prstGeom>
          <a:noFill/>
          <a:ln>
            <a:noFill/>
          </a:ln>
        </p:spPr>
        <p:txBody>
          <a:bodyPr bIns="91425" rIns="91425" lIns="91425" tIns="91425" anchor="t" anchorCtr="0"/>
          <a:lstStyle>
            <a:lvl1pPr algn="l" rtl="0" indent="0" marL="0">
              <a:buClr>
                <a:schemeClr val="lt1"/>
              </a:buClr>
              <a:buFont typeface="Rambla"/>
              <a:buNone/>
              <a:defRPr/>
            </a:lvl1pPr>
            <a:lvl2pPr rtl="0">
              <a:buClr>
                <a:schemeClr val="lt1"/>
              </a:buClr>
              <a:buFont typeface="Rambla"/>
              <a:buNone/>
              <a:defRPr/>
            </a:lvl2pPr>
            <a:lvl3pPr rtl="0">
              <a:buClr>
                <a:schemeClr val="lt1"/>
              </a:buClr>
              <a:buFont typeface="Rambla"/>
              <a:buNone/>
              <a:defRPr/>
            </a:lvl3pPr>
            <a:lvl4pPr rtl="0">
              <a:buClr>
                <a:schemeClr val="lt1"/>
              </a:buClr>
              <a:buFont typeface="Rambla"/>
              <a:buNone/>
              <a:defRPr/>
            </a:lvl4pPr>
            <a:lvl5pPr rtl="0">
              <a:buClr>
                <a:schemeClr val="lt1"/>
              </a:buClr>
              <a:buFont typeface="Rambla"/>
              <a:buNone/>
              <a:defRPr/>
            </a:lvl5pPr>
            <a:lvl6pPr rtl="0">
              <a:defRPr/>
            </a:lvl6pPr>
            <a:lvl7pPr rtl="0">
              <a:defRPr/>
            </a:lvl7pPr>
            <a:lvl8pPr rtl="0">
              <a:defRPr/>
            </a:lvl8pPr>
            <a:lvl9pPr rtl="0">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76" name="Shape 76"/>
        <p:cNvGrpSpPr/>
        <p:nvPr/>
      </p:nvGrpSpPr>
      <p:grpSpPr>
        <a:xfrm>
          <a:off y="0" x="0"/>
          <a:ext cy="0" cx="0"/>
          <a:chOff y="0" x="0"/>
          <a:chExt cy="0" cx="0"/>
        </a:xfrm>
      </p:grpSpPr>
      <p:sp>
        <p:nvSpPr>
          <p:cNvPr id="77" name="Shape 77"/>
          <p:cNvSpPr txBox="1"/>
          <p:nvPr>
            <p:ph idx="1" type="body"/>
          </p:nvPr>
        </p:nvSpPr>
        <p:spPr>
          <a:xfrm>
            <a:off y="1481328" x="457200"/>
            <a:ext cy="4525963" cx="4038599"/>
          </a:xfrm>
          <a:prstGeom prst="rect">
            <a:avLst/>
          </a:prstGeom>
          <a:noFill/>
          <a:ln>
            <a:noFill/>
          </a:ln>
        </p:spPr>
        <p:txBody>
          <a:bodyPr bIns="91425" rIns="91425" lIns="91425" t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id="78" name="Shape 78"/>
          <p:cNvSpPr txBox="1"/>
          <p:nvPr>
            <p:ph idx="2" type="body"/>
          </p:nvPr>
        </p:nvSpPr>
        <p:spPr>
          <a:xfrm>
            <a:off y="1481328" x="4648200"/>
            <a:ext cy="4525963" cx="4038599"/>
          </a:xfrm>
          <a:prstGeom prst="rect">
            <a:avLst/>
          </a:prstGeom>
          <a:noFill/>
          <a:ln>
            <a:noFill/>
          </a:ln>
        </p:spPr>
        <p:txBody>
          <a:bodyPr bIns="91425" rIns="91425" lIns="91425" t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id="79" name="Shape 79"/>
          <p:cNvSpPr txBox="1"/>
          <p:nvPr>
            <p:ph type="title"/>
          </p:nvPr>
        </p:nvSpPr>
        <p:spPr>
          <a:xfrm>
            <a:off y="274637" x="457200"/>
            <a:ext cy="1143000" cx="8229600"/>
          </a:xfrm>
          <a:prstGeom prst="rect">
            <a:avLst/>
          </a:prstGeom>
          <a:noFill/>
          <a:ln>
            <a:noFill/>
          </a:ln>
        </p:spPr>
        <p:txBody>
          <a:bodyPr bIns="91425" rIns="91425" lIns="91425" tIns="91425" anchor="ctr" anchorCtr="0"/>
          <a:lstStyle>
            <a:lvl1pPr algn="l" rtl="0">
              <a:spcBef>
                <a:spcPts val="0"/>
              </a:spcBef>
              <a:buClr>
                <a:schemeClr val="lt2"/>
              </a:buClr>
              <a:buFont typeface="Rambla"/>
              <a:buNone/>
              <a:defRPr/>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86" name="Shape 86"/>
        <p:cNvGrpSpPr/>
        <p:nvPr/>
      </p:nvGrpSpPr>
      <p:grpSpPr>
        <a:xfrm>
          <a:off y="0" x="0"/>
          <a:ext cy="0" cx="0"/>
          <a:chOff y="0" x="0"/>
          <a:chExt cy="0" cx="0"/>
        </a:xfrm>
      </p:grpSpPr>
      <p:sp>
        <p:nvSpPr>
          <p:cNvPr id="87" name="Shape 87"/>
          <p:cNvSpPr txBox="1"/>
          <p:nvPr>
            <p:ph type="title"/>
          </p:nvPr>
        </p:nvSpPr>
        <p:spPr>
          <a:xfrm>
            <a:off y="273050" x="457200"/>
            <a:ext cy="1143000" cx="8229600"/>
          </a:xfrm>
          <a:prstGeom prst="rect">
            <a:avLst/>
          </a:prstGeom>
          <a:noFill/>
          <a:ln>
            <a:noFill/>
          </a:ln>
        </p:spPr>
        <p:txBody>
          <a:bodyPr bIns="91425" rIns="91425" lIns="91425" tIns="91425" anchor="ctr"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id="88" name="Shape 88"/>
          <p:cNvSpPr txBox="1"/>
          <p:nvPr>
            <p:ph idx="1" type="body"/>
          </p:nvPr>
        </p:nvSpPr>
        <p:spPr>
          <a:xfrm>
            <a:off y="5410200" x="457200"/>
            <a:ext cy="762000" cx="4040187"/>
          </a:xfrm>
          <a:prstGeom prst="rect">
            <a:avLst/>
          </a:prstGeom>
          <a:solidFill>
            <a:schemeClr val="accent1"/>
          </a:solidFill>
          <a:ln w="9650" cap="flat">
            <a:solidFill>
              <a:schemeClr val="accent1"/>
            </a:solidFill>
            <a:prstDash val="solid"/>
            <a:miter/>
            <a:headEnd w="med" len="med" type="none"/>
            <a:tailEnd w="med" len="med" type="none"/>
          </a:ln>
        </p:spPr>
        <p:txBody>
          <a:bodyPr bIns="91425" rIns="91425" lIns="91425" tIns="91425" anchor="ctr" anchorCtr="0"/>
          <a:lstStyle>
            <a:lvl1pPr rtl="0" indent="0" marL="0">
              <a:buClr>
                <a:schemeClr val="lt1"/>
              </a:buClr>
              <a:buFont typeface="Rambla"/>
              <a:buNone/>
              <a:defRPr/>
            </a:lvl1pPr>
            <a:lvl2pPr rtl="0">
              <a:buFont typeface="Rambla"/>
              <a:buNone/>
              <a:defRPr/>
            </a:lvl2pPr>
            <a:lvl3pPr rtl="0">
              <a:buFont typeface="Rambla"/>
              <a:buNone/>
              <a:defRPr/>
            </a:lvl3pPr>
            <a:lvl4pPr rtl="0">
              <a:buFont typeface="Rambla"/>
              <a:buNone/>
              <a:defRPr/>
            </a:lvl4pPr>
            <a:lvl5pPr rtl="0">
              <a:buFont typeface="Rambla"/>
              <a:buNone/>
              <a:defRPr/>
            </a:lvl5pPr>
            <a:lvl6pPr rtl="0">
              <a:defRPr/>
            </a:lvl6pPr>
            <a:lvl7pPr rtl="0">
              <a:defRPr/>
            </a:lvl7pPr>
            <a:lvl8pPr rtl="0">
              <a:defRPr/>
            </a:lvl8pPr>
            <a:lvl9pPr rtl="0">
              <a:defRPr/>
            </a:lvl9pPr>
          </a:lstStyle>
          <a:p/>
        </p:txBody>
      </p:sp>
      <p:sp>
        <p:nvSpPr>
          <p:cNvPr id="89" name="Shape 89"/>
          <p:cNvSpPr txBox="1"/>
          <p:nvPr>
            <p:ph idx="2" type="body"/>
          </p:nvPr>
        </p:nvSpPr>
        <p:spPr>
          <a:xfrm>
            <a:off y="5410200" x="4645026"/>
            <a:ext cy="762000" cx="4041774"/>
          </a:xfrm>
          <a:prstGeom prst="rect">
            <a:avLst/>
          </a:prstGeom>
          <a:solidFill>
            <a:schemeClr val="accent1"/>
          </a:solidFill>
          <a:ln w="9650" cap="flat">
            <a:solidFill>
              <a:schemeClr val="accent1"/>
            </a:solidFill>
            <a:prstDash val="solid"/>
            <a:miter/>
            <a:headEnd w="med" len="med" type="none"/>
            <a:tailEnd w="med" len="med" type="none"/>
          </a:ln>
        </p:spPr>
        <p:txBody>
          <a:bodyPr bIns="91425" rIns="91425" lIns="91425" tIns="91425" anchor="ctr" anchorCtr="0"/>
          <a:lstStyle>
            <a:lvl1pPr rtl="0" indent="0" marL="0">
              <a:buClr>
                <a:schemeClr val="lt1"/>
              </a:buClr>
              <a:buFont typeface="Rambla"/>
              <a:buNone/>
              <a:defRPr/>
            </a:lvl1pPr>
            <a:lvl2pPr rtl="0">
              <a:buFont typeface="Rambla"/>
              <a:buNone/>
              <a:defRPr/>
            </a:lvl2pPr>
            <a:lvl3pPr rtl="0">
              <a:buFont typeface="Rambla"/>
              <a:buNone/>
              <a:defRPr/>
            </a:lvl3pPr>
            <a:lvl4pPr rtl="0">
              <a:buFont typeface="Rambla"/>
              <a:buNone/>
              <a:defRPr/>
            </a:lvl4pPr>
            <a:lvl5pPr rtl="0">
              <a:buFont typeface="Rambla"/>
              <a:buNone/>
              <a:defRPr/>
            </a:lvl5pPr>
            <a:lvl6pPr rtl="0">
              <a:defRPr/>
            </a:lvl6pPr>
            <a:lvl7pPr rtl="0">
              <a:defRPr/>
            </a:lvl7pPr>
            <a:lvl8pPr rtl="0">
              <a:defRPr/>
            </a:lvl8pPr>
            <a:lvl9pPr rtl="0">
              <a:defRPr/>
            </a:lvl9pPr>
          </a:lstStyle>
          <a:p/>
        </p:txBody>
      </p:sp>
      <p:sp>
        <p:nvSpPr>
          <p:cNvPr id="90" name="Shape 90"/>
          <p:cNvSpPr txBox="1"/>
          <p:nvPr>
            <p:ph idx="3" type="body"/>
          </p:nvPr>
        </p:nvSpPr>
        <p:spPr>
          <a:xfrm>
            <a:off y="1444294" x="457200"/>
            <a:ext cy="3941762" cx="4040187"/>
          </a:xfrm>
          <a:prstGeom prst="rect">
            <a:avLst/>
          </a:prstGeom>
          <a:noFill/>
          <a:ln>
            <a:noFill/>
          </a:ln>
        </p:spPr>
        <p:txBody>
          <a:bodyPr bIns="91425" rIns="91425" lIns="91425" t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id="91" name="Shape 91"/>
          <p:cNvSpPr txBox="1"/>
          <p:nvPr>
            <p:ph idx="4" type="body"/>
          </p:nvPr>
        </p:nvSpPr>
        <p:spPr>
          <a:xfrm>
            <a:off y="1444294" x="4645025"/>
            <a:ext cy="3941762" cx="4041774"/>
          </a:xfrm>
          <a:prstGeom prst="rect">
            <a:avLst/>
          </a:prstGeom>
          <a:noFill/>
          <a:ln>
            <a:noFill/>
          </a:ln>
        </p:spPr>
        <p:txBody>
          <a:bodyPr bIns="91425" rIns="91425" lIns="91425" tIns="91425" anchor="t" anchorCtr="0"/>
          <a:lstStyle>
            <a:lvl1pPr rtl="0">
              <a:spcBef>
                <a:spcPts val="0"/>
              </a:spcBef>
              <a:defRPr/>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04" name="Shape 104"/>
        <p:cNvGrpSpPr/>
        <p:nvPr/>
      </p:nvGrpSpPr>
      <p:grpSpPr>
        <a:xfrm>
          <a:off y="0" x="0"/>
          <a:ext cy="0" cx="0"/>
          <a:chOff y="0" x="0"/>
          <a:chExt cy="0" cx="0"/>
        </a:xfrm>
      </p:grpSpPr>
      <p:sp>
        <p:nvSpPr>
          <p:cNvPr id="105" name="Shape 105"/>
          <p:cNvSpPr txBox="1"/>
          <p:nvPr>
            <p:ph type="title"/>
          </p:nvPr>
        </p:nvSpPr>
        <p:spPr>
          <a:xfrm>
            <a:off y="274637" x="457200"/>
            <a:ext cy="1143000" cx="8229600"/>
          </a:xfrm>
          <a:prstGeom prst="rect">
            <a:avLst/>
          </a:prstGeom>
          <a:noFill/>
          <a:ln>
            <a:noFill/>
          </a:ln>
        </p:spPr>
        <p:txBody>
          <a:bodyPr bIns="91425" rIns="91425" lIns="91425" tIns="91425" anchor="ctr" anchorCtr="0"/>
          <a:lstStyle>
            <a:lvl1pPr algn="l" rtl="0">
              <a:spcBef>
                <a:spcPts val="0"/>
              </a:spcBef>
              <a:buClr>
                <a:schemeClr val="lt2"/>
              </a:buClr>
              <a:buFont typeface="Rambla"/>
              <a:buNone/>
              <a:defRPr/>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Target="../media/image00.png" Type="http://schemas.openxmlformats.org/officeDocument/2006/relationships/image" Id="rId2"/><Relationship Target="../media/image04.png" Type="http://schemas.openxmlformats.org/officeDocument/2006/relationships/image" Id="rId1"/><Relationship Target="../slideLayouts/slideLayout2.xml" Type="http://schemas.openxmlformats.org/officeDocument/2006/relationships/slideLayout" Id="rId4"/><Relationship Target="../slideLayouts/slideLayout1.xml" Type="http://schemas.openxmlformats.org/officeDocument/2006/relationships/slideLayout" Id="rId3"/><Relationship Target="../slideLayouts/slideLayout4.xml" Type="http://schemas.openxmlformats.org/officeDocument/2006/relationships/slideLayout" Id="rId6"/><Relationship Target="../slideLayouts/slideLayout3.xml" Type="http://schemas.openxmlformats.org/officeDocument/2006/relationships/slideLayout" Id="rId5"/><Relationship Target="../theme/theme1.xml" Type="http://schemas.openxmlformats.org/officeDocument/2006/relationships/theme" Id="rId7"/></Relationships>
</file>

<file path=ppt/slideMasters/_rels/slideMaster2.xml.rels><?xml version="1.0" encoding="UTF-8" standalone="yes"?><Relationships xmlns="http://schemas.openxmlformats.org/package/2006/relationships"><Relationship Target="../media/image01.png" Type="http://schemas.openxmlformats.org/officeDocument/2006/relationships/image" Id="rId2"/><Relationship Target="../media/image03.png" Type="http://schemas.openxmlformats.org/officeDocument/2006/relationships/image" Id="rId1"/><Relationship Target="../theme/theme8.xml" Type="http://schemas.openxmlformats.org/officeDocument/2006/relationships/theme" Id="rId4"/><Relationship Target="../slideLayouts/slideLayout5.xml" Type="http://schemas.openxmlformats.org/officeDocument/2006/relationships/slideLayout" Id="rId3"/></Relationships>
</file>

<file path=ppt/slideMasters/_rels/slideMaster3.xml.rels><?xml version="1.0" encoding="UTF-8" standalone="yes"?><Relationships xmlns="http://schemas.openxmlformats.org/package/2006/relationships"><Relationship Target="../media/image04.png" Type="http://schemas.openxmlformats.org/officeDocument/2006/relationships/image" Id="rId2"/><Relationship Target="../media/image02.jpg" Type="http://schemas.openxmlformats.org/officeDocument/2006/relationships/image" Id="rId1"/><Relationship Target="../slideLayouts/slideLayout6.xml" Type="http://schemas.openxmlformats.org/officeDocument/2006/relationships/slideLayout" Id="rId4"/><Relationship Target="../media/image00.png" Type="http://schemas.openxmlformats.org/officeDocument/2006/relationships/image" Id="rId3"/><Relationship Target="../theme/theme7.xml" Type="http://schemas.openxmlformats.org/officeDocument/2006/relationships/theme" Id="rId5"/></Relationships>
</file>

<file path=ppt/slideMasters/_rels/slideMaster4.xml.rels><?xml version="1.0" encoding="UTF-8" standalone="yes"?><Relationships xmlns="http://schemas.openxmlformats.org/package/2006/relationships"><Relationship Target="../media/image04.png" Type="http://schemas.openxmlformats.org/officeDocument/2006/relationships/image" Id="rId2"/><Relationship Target="../media/image02.jpg" Type="http://schemas.openxmlformats.org/officeDocument/2006/relationships/image" Id="rId1"/><Relationship Target="../slideLayouts/slideLayout7.xml" Type="http://schemas.openxmlformats.org/officeDocument/2006/relationships/slideLayout" Id="rId4"/><Relationship Target="../media/image00.png" Type="http://schemas.openxmlformats.org/officeDocument/2006/relationships/image" Id="rId3"/><Relationship Target="../theme/theme10.xml" Type="http://schemas.openxmlformats.org/officeDocument/2006/relationships/theme" Id="rId5"/></Relationships>
</file>

<file path=ppt/slideMasters/_rels/slideMaster5.xml.rels><?xml version="1.0" encoding="UTF-8" standalone="yes"?><Relationships xmlns="http://schemas.openxmlformats.org/package/2006/relationships"><Relationship Target="../slideLayouts/slideLayout8.xml" Type="http://schemas.openxmlformats.org/officeDocument/2006/relationships/slideLayout" Id="rId2"/><Relationship Target="../media/image05.jpg" Type="http://schemas.openxmlformats.org/officeDocument/2006/relationships/image" Id="rId1"/><Relationship Target="../theme/theme4.xml" Type="http://schemas.openxmlformats.org/officeDocument/2006/relationships/theme" Id="rId3"/></Relationships>
</file>

<file path=ppt/slideMasters/_rels/slideMaster6.xml.rels><?xml version="1.0" encoding="UTF-8" standalone="yes"?><Relationships xmlns="http://schemas.openxmlformats.org/package/2006/relationships"><Relationship Target="../media/image04.png" Type="http://schemas.openxmlformats.org/officeDocument/2006/relationships/image" Id="rId2"/><Relationship Target="../media/image02.jpg" Type="http://schemas.openxmlformats.org/officeDocument/2006/relationships/image" Id="rId1"/><Relationship Target="../slideLayouts/slideLayout9.xml" Type="http://schemas.openxmlformats.org/officeDocument/2006/relationships/slideLayout" Id="rId4"/><Relationship Target="../media/image00.png" Type="http://schemas.openxmlformats.org/officeDocument/2006/relationships/image" Id="rId3"/><Relationship Target="../theme/theme9.xml" Type="http://schemas.openxmlformats.org/officeDocument/2006/relationships/theme" Id="rId5"/></Relationships>
</file>

<file path=ppt/slideMasters/_rels/slideMaster7.xml.rels><?xml version="1.0" encoding="UTF-8" standalone="yes"?><Relationships xmlns="http://schemas.openxmlformats.org/package/2006/relationships"><Relationship Target="../slideLayouts/slideLayout10.xml" Type="http://schemas.openxmlformats.org/officeDocument/2006/relationships/slideLayout" Id="rId2"/><Relationship Target="../media/image05.jpg" Type="http://schemas.openxmlformats.org/officeDocument/2006/relationships/image" Id="rId1"/><Relationship Target="../theme/theme6.xml" Type="http://schemas.openxmlformats.org/officeDocument/2006/relationships/theme" Id="rId3"/></Relationships>
</file>

<file path=ppt/slideMasters/_rels/slideMaster8.xml.rels><?xml version="1.0" encoding="UTF-8" standalone="yes"?><Relationships xmlns="http://schemas.openxmlformats.org/package/2006/relationships"><Relationship Target="../media/image04.png" Type="http://schemas.openxmlformats.org/officeDocument/2006/relationships/image" Id="rId2"/><Relationship Target="../media/image02.jpg" Type="http://schemas.openxmlformats.org/officeDocument/2006/relationships/image" Id="rId1"/><Relationship Target="../slideLayouts/slideLayout11.xml" Type="http://schemas.openxmlformats.org/officeDocument/2006/relationships/slideLayout" Id="rId4"/><Relationship Target="../media/image00.png" Type="http://schemas.openxmlformats.org/officeDocument/2006/relationships/image" Id="rId3"/><Relationship Target="../theme/theme3.xml" Type="http://schemas.openxmlformats.org/officeDocument/2006/relationships/theme" Id="rId5"/></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 name="Shape 8"/>
        <p:cNvGrpSpPr/>
        <p:nvPr/>
      </p:nvGrpSpPr>
      <p:grpSpPr>
        <a:xfrm>
          <a:off y="0" x="0"/>
          <a:ext cy="0" cx="0"/>
          <a:chOff y="0" x="0"/>
          <a:chExt cy="0" cx="0"/>
        </a:xfrm>
      </p:grpSpPr>
      <p:sp>
        <p:nvSpPr>
          <p:cNvPr id="9" name="Shape 9"/>
          <p:cNvSpPr/>
          <p:nvPr/>
        </p:nvSpPr>
        <p:spPr>
          <a:xfrm>
            <a:off y="5945187" x="500062"/>
            <a:ext cy="920750" cx="4940300"/>
          </a:xfrm>
          <a:custGeom>
            <a:pathLst>
              <a:path w="7485" extrusionOk="0" h="337">
                <a:moveTo>
                  <a:pt y="2" x="0"/>
                </a:moveTo>
                <a:lnTo>
                  <a:pt y="337" x="7485"/>
                </a:lnTo>
                <a:lnTo>
                  <a:pt y="337" x="5558"/>
                </a:lnTo>
                <a:lnTo>
                  <a:pt y="0" x="1"/>
                </a:lnTo>
              </a:path>
            </a:pathLst>
          </a:custGeom>
          <a:solidFill>
            <a:srgbClr val="9FCBDC">
              <a:alpha val="39607"/>
            </a:srgbClr>
          </a:solidFill>
          <a:ln>
            <a:noFill/>
          </a:ln>
        </p:spPr>
        <p:txBody>
          <a:bodyPr bIns="45700" rIns="91425" lIns="91425" tIns="45700" anchor="t" anchorCtr="0">
            <a:noAutofit/>
          </a:bodyPr>
          <a:lstStyle/>
          <a:p/>
        </p:txBody>
      </p:sp>
      <p:sp>
        <p:nvSpPr>
          <p:cNvPr id="10" name="Shape 10"/>
          <p:cNvSpPr/>
          <p:nvPr/>
        </p:nvSpPr>
        <p:spPr>
          <a:xfrm>
            <a:off y="5938837" x="485775"/>
            <a:ext cy="933450" cx="3690937"/>
          </a:xfrm>
          <a:custGeom>
            <a:pathLst>
              <a:path w="5591" extrusionOk="0" h="588">
                <a:moveTo>
                  <a:pt y="0" x="0"/>
                </a:moveTo>
                <a:lnTo>
                  <a:pt y="585" x="5591"/>
                </a:lnTo>
                <a:lnTo>
                  <a:pt y="588" x="4415"/>
                </a:lnTo>
                <a:lnTo>
                  <a:pt y="4" x="12"/>
                </a:lnTo>
              </a:path>
            </a:pathLst>
          </a:custGeom>
          <a:solidFill>
            <a:srgbClr val="000000"/>
          </a:solidFill>
          <a:ln>
            <a:noFill/>
          </a:ln>
        </p:spPr>
        <p:txBody>
          <a:bodyPr bIns="45700" rIns="91425" lIns="91425" tIns="45700" anchor="t" anchorCtr="0">
            <a:noAutofit/>
          </a:bodyPr>
          <a:lstStyle/>
          <a:p/>
        </p:txBody>
      </p:sp>
      <p:grpSp>
        <p:nvGrpSpPr>
          <p:cNvPr id="11" name="Shape 11"/>
          <p:cNvGrpSpPr/>
          <p:nvPr/>
        </p:nvGrpSpPr>
        <p:grpSpPr>
          <a:xfrm>
            <a:off y="5791200" x="-6350"/>
            <a:ext cy="1079500" cx="3402011"/>
            <a:chOff y="5791200" x="-6350"/>
            <a:chExt cy="1079500" cx="3402011"/>
          </a:xfrm>
        </p:grpSpPr>
        <p:pic>
          <p:nvPicPr>
            <p:cNvPr id="12" name="Shape 12"/>
            <p:cNvPicPr preferRelativeResize="0"/>
            <p:nvPr/>
          </p:nvPicPr>
          <p:blipFill>
            <a:blip r:embed="rId1"/>
            <a:stretch>
              <a:fillRect/>
            </a:stretch>
          </p:blipFill>
          <p:spPr>
            <a:xfrm>
              <a:off y="5791200" x="-6350"/>
              <a:ext cy="1079500" cx="3402011"/>
            </a:xfrm>
            <a:prstGeom prst="rect">
              <a:avLst/>
            </a:prstGeom>
          </p:spPr>
        </p:pic>
        <p:sp>
          <p:nvSpPr>
            <p:cNvPr id="13" name="Shape 13"/>
            <p:cNvSpPr txBox="1"/>
            <p:nvPr/>
          </p:nvSpPr>
          <p:spPr>
            <a:xfrm>
              <a:off y="6421437" x="277812"/>
              <a:ext cy="360362" cx="1700212"/>
            </a:xfrm>
            <a:prstGeom prst="rect">
              <a:avLst/>
            </a:prstGeom>
            <a:noFill/>
            <a:ln>
              <a:noFill/>
            </a:ln>
          </p:spPr>
          <p:txBody>
            <a:bodyPr bIns="45700" rIns="91425" lIns="91425" tIns="45700" anchor="ctr" anchorCtr="0">
              <a:noAutofit/>
            </a:bodyPr>
            <a:lstStyle/>
            <a:p/>
          </p:txBody>
        </p:sp>
      </p:grpSp>
      <p:pic>
        <p:nvPicPr>
          <p:cNvPr id="14" name="Shape 14"/>
          <p:cNvPicPr preferRelativeResize="0"/>
          <p:nvPr/>
        </p:nvPicPr>
        <p:blipFill>
          <a:blip r:embed="rId2"/>
          <a:stretch>
            <a:fillRect/>
          </a:stretch>
        </p:blipFill>
        <p:spPr>
          <a:xfrm>
            <a:off y="5778500" x="-19050"/>
            <a:ext cy="1098550" cx="3414712"/>
          </a:xfrm>
          <a:prstGeom prst="rect">
            <a:avLst/>
          </a:prstGeom>
        </p:spPr>
      </p:pic>
      <p:sp>
        <p:nvSpPr>
          <p:cNvPr id="15" name="Shape 15"/>
          <p:cNvSpPr txBox="1"/>
          <p:nvPr>
            <p:ph type="title"/>
          </p:nvPr>
        </p:nvSpPr>
        <p:spPr>
          <a:xfrm>
            <a:off y="274637" x="457200"/>
            <a:ext cy="1143000" cx="8229600"/>
          </a:xfrm>
          <a:prstGeom prst="rect">
            <a:avLst/>
          </a:prstGeom>
          <a:noFill/>
          <a:ln>
            <a:noFill/>
          </a:ln>
        </p:spPr>
        <p:txBody>
          <a:bodyPr bIns="91425" rIns="91425" lIns="91425" tIns="91425" anchor="ctr" anchorCtr="0"/>
          <a:lstStyle>
            <a:lvl1pPr algn="l" rtl="0" marR="0" indent="0" marL="0">
              <a:spcBef>
                <a:spcPts val="0"/>
              </a:spcBef>
              <a:buClr>
                <a:schemeClr val="dk2"/>
              </a:buClr>
              <a:buFont typeface="Rambla"/>
              <a:buNone/>
              <a:defRPr/>
            </a:lvl1pPr>
            <a:lvl2pPr algn="l" rtl="0" marR="0" indent="0" marL="0">
              <a:defRPr/>
            </a:lvl2pPr>
            <a:lvl3pPr algn="l" rtl="0" marR="0" indent="0" marL="0">
              <a:defRPr/>
            </a:lvl3pPr>
            <a:lvl4pPr algn="l" rtl="0" marR="0" indent="0" marL="0">
              <a:defRPr/>
            </a:lvl4pPr>
            <a:lvl5pPr algn="l" rtl="0" marR="0" indent="0" marL="0">
              <a:defRPr/>
            </a:lvl5pPr>
            <a:lvl6pPr algn="l" rtl="0" marR="0" indent="0" marL="0">
              <a:defRPr/>
            </a:lvl6pPr>
            <a:lvl7pPr algn="l" rtl="0" marR="0" indent="0" marL="0">
              <a:defRPr/>
            </a:lvl7pPr>
            <a:lvl8pPr algn="l" rtl="0" marR="0" indent="0" marL="0">
              <a:defRPr/>
            </a:lvl8pPr>
            <a:lvl9pPr algn="l" rtl="0" marR="0" indent="0" marL="0">
              <a:defRPr/>
            </a:lvl9pPr>
          </a:lstStyle>
          <a:p/>
        </p:txBody>
      </p:sp>
      <p:sp>
        <p:nvSpPr>
          <p:cNvPr id="16" name="Shape 16"/>
          <p:cNvSpPr txBox="1"/>
          <p:nvPr>
            <p:ph idx="1" type="body"/>
          </p:nvPr>
        </p:nvSpPr>
        <p:spPr>
          <a:xfrm>
            <a:off y="1481137" x="457200"/>
            <a:ext cy="4525961" cx="8229600"/>
          </a:xfrm>
          <a:prstGeom prst="rect">
            <a:avLst/>
          </a:prstGeom>
          <a:noFill/>
          <a:ln>
            <a:noFill/>
          </a:ln>
        </p:spPr>
        <p:txBody>
          <a:bodyPr bIns="91425" rIns="91425" lIns="91425" tIns="91425" anchor="t" anchorCtr="0"/>
          <a:lstStyle>
            <a:lvl1pPr algn="l" rtl="0" marR="0" indent="-147573" marL="365760">
              <a:spcBef>
                <a:spcPts val="400"/>
              </a:spcBef>
              <a:spcAft>
                <a:spcPts val="0"/>
              </a:spcAft>
              <a:buClr>
                <a:schemeClr val="accent1"/>
              </a:buClr>
              <a:buFont typeface="Rambla"/>
              <a:buChar char=""/>
              <a:defRPr/>
            </a:lvl1pPr>
            <a:lvl2pPr algn="l" rtl="0" marR="0" indent="-94741" marL="621792">
              <a:spcBef>
                <a:spcPts val="324"/>
              </a:spcBef>
              <a:buClr>
                <a:schemeClr val="accent1"/>
              </a:buClr>
              <a:buFont typeface="Rambla"/>
              <a:buChar char="◦"/>
              <a:defRPr/>
            </a:lvl2pPr>
            <a:lvl3pPr algn="l" rtl="0" marR="0" indent="-103886" marL="859536">
              <a:spcBef>
                <a:spcPts val="350"/>
              </a:spcBef>
              <a:buClr>
                <a:schemeClr val="accent2"/>
              </a:buClr>
              <a:buFont typeface="Rambla"/>
              <a:buChar char="⚫"/>
              <a:defRPr/>
            </a:lvl3pPr>
            <a:lvl4pPr algn="l" rtl="0" marR="0" indent="-107950" marL="1143000">
              <a:spcBef>
                <a:spcPts val="350"/>
              </a:spcBef>
              <a:buClr>
                <a:schemeClr val="accent2"/>
              </a:buClr>
              <a:buFont typeface="Rambla"/>
              <a:buChar char="⚫"/>
              <a:defRPr/>
            </a:lvl4pPr>
            <a:lvl5pPr algn="l" rtl="0" marR="0" indent="-114300" marL="1371600">
              <a:spcBef>
                <a:spcPts val="350"/>
              </a:spcBef>
              <a:buClr>
                <a:schemeClr val="accent2"/>
              </a:buClr>
              <a:buFont typeface="Rambla"/>
              <a:buChar char="⚫"/>
              <a:defRPr/>
            </a:lvl5pPr>
            <a:lvl6pPr algn="l" rtl="0" marR="0" indent="-114300" marL="1600200">
              <a:spcBef>
                <a:spcPts val="350"/>
              </a:spcBef>
              <a:buClr>
                <a:schemeClr val="accent3"/>
              </a:buClr>
              <a:buFont typeface="Rambla"/>
              <a:buChar char="◾"/>
              <a:defRPr/>
            </a:lvl6pPr>
            <a:lvl7pPr algn="l" rtl="0" marR="0" indent="-127000" marL="1828800">
              <a:spcBef>
                <a:spcPts val="350"/>
              </a:spcBef>
              <a:buClr>
                <a:schemeClr val="accent3"/>
              </a:buClr>
              <a:buFont typeface="Rambla"/>
              <a:buChar char="◾"/>
              <a:defRPr/>
            </a:lvl7pPr>
            <a:lvl8pPr algn="l" rtl="0" marR="0" indent="-127000" marL="2057400">
              <a:spcBef>
                <a:spcPts val="350"/>
              </a:spcBef>
              <a:buClr>
                <a:schemeClr val="accent3"/>
              </a:buClr>
              <a:buFont typeface="Rambla"/>
              <a:buChar char="◾"/>
              <a:defRPr/>
            </a:lvl8pPr>
            <a:lvl9pPr algn="l" rtl="0" marR="0" indent="-127000" marL="2286000">
              <a:spcBef>
                <a:spcPts val="350"/>
              </a:spcBef>
              <a:buClr>
                <a:schemeClr val="accent3"/>
              </a:buClr>
              <a:buFont typeface="Rambla"/>
              <a:buChar char="◾"/>
              <a:defRPr/>
            </a:lvl9pPr>
          </a:lstStyle>
          <a:p/>
        </p:txBody>
      </p:sp>
      <p:sp>
        <p:nvSpPr>
          <p:cNvPr id="17" name="Shape 17"/>
          <p:cNvSpPr txBox="1"/>
          <p:nvPr>
            <p:ph idx="10" type="dt"/>
          </p:nvPr>
        </p:nvSpPr>
        <p:spPr>
          <a:xfrm>
            <a:off y="6408737" x="6727825"/>
            <a:ext cy="365125" cx="1919287"/>
          </a:xfrm>
          <a:prstGeom prst="rect">
            <a:avLst/>
          </a:prstGeom>
          <a:noFill/>
          <a:ln>
            <a:noFill/>
          </a:ln>
        </p:spPr>
        <p:txBody>
          <a:bodyPr bIns="91425" rIns="91425" lIns="91425" tIns="91425" anchor="b" anchorCtr="0"/>
          <a:lstStyle>
            <a:lvl1pPr algn="l" rtl="0" marR="0" indent="0" marL="0">
              <a:defRPr/>
            </a:lvl1pPr>
            <a:lvl2pPr algn="l" rtl="0" marR="0" indent="0" marL="457200">
              <a:defRPr/>
            </a:lvl2pPr>
            <a:lvl3pPr algn="l" rtl="0" marR="0" indent="0" marL="914400">
              <a:defRPr/>
            </a:lvl3pPr>
            <a:lvl4pPr algn="l" rtl="0" marR="0" indent="0" marL="1371600">
              <a:defRPr/>
            </a:lvl4pPr>
            <a:lvl5pPr algn="l" rtl="0" marR="0" indent="0" marL="1828800">
              <a:defRPr/>
            </a:lvl5pPr>
            <a:lvl6pPr algn="l" rtl="0" marR="0" indent="0" marL="2286000">
              <a:defRPr/>
            </a:lvl6pPr>
            <a:lvl7pPr algn="l" rtl="0" marR="0" indent="0" marL="2743200">
              <a:defRPr/>
            </a:lvl7pPr>
            <a:lvl8pPr algn="l" rtl="0" marR="0" indent="0" marL="3200400">
              <a:defRPr/>
            </a:lvl8pPr>
            <a:lvl9pPr algn="l" rtl="0" marR="0" indent="0" marL="3657600">
              <a:defRPr/>
            </a:lvl9pPr>
          </a:lstStyle>
          <a:p/>
        </p:txBody>
      </p:sp>
      <p:sp>
        <p:nvSpPr>
          <p:cNvPr id="18" name="Shape 18"/>
          <p:cNvSpPr txBox="1"/>
          <p:nvPr>
            <p:ph idx="11" type="ftr"/>
          </p:nvPr>
        </p:nvSpPr>
        <p:spPr>
          <a:xfrm>
            <a:off y="6408737" x="4379912"/>
            <a:ext cy="365125" cx="2351086"/>
          </a:xfrm>
          <a:prstGeom prst="rect">
            <a:avLst/>
          </a:prstGeom>
          <a:noFill/>
          <a:ln>
            <a:noFill/>
          </a:ln>
        </p:spPr>
        <p:txBody>
          <a:bodyPr bIns="91425" rIns="91425" lIns="91425" tIns="91425" anchor="b" anchorCtr="0"/>
          <a:lstStyle>
            <a:lvl1pPr algn="l" rtl="0" marR="0" indent="0" marL="0">
              <a:defRPr/>
            </a:lvl1pPr>
            <a:lvl2pPr algn="l" rtl="0" marR="0" indent="0" marL="457200">
              <a:defRPr/>
            </a:lvl2pPr>
            <a:lvl3pPr algn="l" rtl="0" marR="0" indent="0" marL="914400">
              <a:defRPr/>
            </a:lvl3pPr>
            <a:lvl4pPr algn="l" rtl="0" marR="0" indent="0" marL="1371600">
              <a:defRPr/>
            </a:lvl4pPr>
            <a:lvl5pPr algn="l" rtl="0" marR="0" indent="0" marL="1828800">
              <a:defRPr/>
            </a:lvl5pPr>
            <a:lvl6pPr algn="l" rtl="0" marR="0" indent="0" marL="2286000">
              <a:defRPr/>
            </a:lvl6pPr>
            <a:lvl7pPr algn="l" rtl="0" marR="0" indent="0" marL="2743200">
              <a:defRPr/>
            </a:lvl7pPr>
            <a:lvl8pPr algn="l" rtl="0" marR="0" indent="0" marL="3200400">
              <a:defRPr/>
            </a:lvl8pPr>
            <a:lvl9pPr algn="l" rtl="0" marR="0" indent="0" marL="3657600">
              <a:defRPr/>
            </a:lvl9pPr>
          </a:lstStyle>
          <a:p/>
        </p:txBody>
      </p:sp>
      <p:sp>
        <p:nvSpPr>
          <p:cNvPr id="19" name="Shape 19"/>
          <p:cNvSpPr txBox="1"/>
          <p:nvPr>
            <p:ph idx="12" type="sldNum"/>
          </p:nvPr>
        </p:nvSpPr>
        <p:spPr>
          <a:xfrm>
            <a:off y="6408737" x="8647111"/>
            <a:ext cy="365125" cx="366711"/>
          </a:xfrm>
          <a:prstGeom prst="rect">
            <a:avLst/>
          </a:prstGeom>
          <a:noFill/>
          <a:ln>
            <a:noFill/>
          </a:ln>
        </p:spPr>
        <p:txBody>
          <a:bodyPr bIns="91425" rIns="91425" lIns="91425" tIns="91425" anchor="b" anchorCtr="0"/>
          <a:lstStyle>
            <a:lvl1pPr algn="r" rtl="0" marR="0" indent="0" marL="0">
              <a:defRPr/>
            </a:lvl1pPr>
            <a:lvl2pPr algn="l" rtl="0" marR="0" indent="0" marL="457200">
              <a:defRPr/>
            </a:lvl2pPr>
            <a:lvl3pPr algn="l" rtl="0" marR="0" indent="0" marL="914400">
              <a:defRPr/>
            </a:lvl3pPr>
            <a:lvl4pPr algn="l" rtl="0" marR="0" indent="0" marL="1371600">
              <a:defRPr/>
            </a:lvl4pPr>
            <a:lvl5pPr algn="l" rtl="0" marR="0" indent="0" marL="1828800">
              <a:defRPr/>
            </a:lvl5pPr>
            <a:lvl6pPr algn="l" rtl="0" marR="0" indent="0" marL="2286000">
              <a:defRPr/>
            </a:lvl6pPr>
            <a:lvl7pPr algn="l" rtl="0" marR="0" indent="0" marL="2743200">
              <a:defRPr/>
            </a:lvl7pPr>
            <a:lvl8pPr algn="l" rtl="0" marR="0" indent="0" marL="3200400">
              <a:defRPr/>
            </a:lvl8pPr>
            <a:lvl9pPr algn="l" rtl="0" marR="0" indent="0" marL="3657600">
              <a:defRPr/>
            </a:lvl9pPr>
          </a:lstStyle>
          <a:p/>
        </p:txBody>
      </p:sp>
    </p:spTree>
  </p:cSld>
  <p:clrMap accent2="accent2" accent3="accent3" accent4="accent4" accent5="accent5" accent6="accent6" hlink="hlink" tx2="lt2" tx1="dk1" bg2="dk2" bg1="lt1" folHlink="folHlink" accent1="accent1"/>
  <p:sldLayoutIdLst>
    <p:sldLayoutId id="2147483648" r:id="rId3"/>
    <p:sldLayoutId id="2147483649" r:id="rId4"/>
    <p:sldLayoutId id="2147483650" r:id="rId5"/>
    <p:sldLayoutId id="2147483651" r:id="rId6"/>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0" name="Shape 30"/>
        <p:cNvGrpSpPr/>
        <p:nvPr/>
      </p:nvGrpSpPr>
      <p:grpSpPr>
        <a:xfrm>
          <a:off y="0" x="0"/>
          <a:ext cy="0" cx="0"/>
          <a:chOff y="0" x="0"/>
          <a:chExt cy="0" cx="0"/>
        </a:xfrm>
      </p:grpSpPr>
      <p:sp>
        <p:nvSpPr>
          <p:cNvPr id="31" name="Shape 31"/>
          <p:cNvSpPr/>
          <p:nvPr/>
        </p:nvSpPr>
        <p:spPr>
          <a:xfrm>
            <a:off y="4664075" x="0"/>
            <a:ext cy="0" cx="9150350"/>
          </a:xfrm>
          <a:prstGeom prst="rtTriangle">
            <a:avLst/>
          </a:prstGeom>
          <a:gradFill>
            <a:gsLst>
              <a:gs pos="0">
                <a:srgbClr val="007897"/>
              </a:gs>
              <a:gs pos="55000">
                <a:srgbClr val="4ABBE0"/>
              </a:gs>
              <a:gs pos="55000">
                <a:srgbClr val="4ABBE0"/>
              </a:gs>
              <a:gs pos="100000">
                <a:srgbClr val="007897"/>
              </a:gs>
            </a:gsLst>
            <a:lin ang="3000000" scaled="0"/>
          </a:gradFill>
          <a:ln>
            <a:noFill/>
          </a:ln>
        </p:spPr>
        <p:txBody>
          <a:bodyPr bIns="45700" rIns="91425" lIns="91425" tIns="45700" anchor="ctr" anchorCtr="0">
            <a:noAutofit/>
          </a:bodyPr>
          <a:lstStyle/>
          <a:p/>
        </p:txBody>
      </p:sp>
      <p:grpSp>
        <p:nvGrpSpPr>
          <p:cNvPr id="32" name="Shape 32"/>
          <p:cNvGrpSpPr/>
          <p:nvPr/>
        </p:nvGrpSpPr>
        <p:grpSpPr>
          <a:xfrm>
            <a:off y="4953000" x="-11601"/>
            <a:ext cy="1910358" cx="9155601"/>
            <a:chOff y="0" x="0"/>
            <a:chExt cy="2147483647" cx="2147483647"/>
          </a:xfrm>
        </p:grpSpPr>
        <p:sp>
          <p:nvSpPr>
            <p:cNvPr id="33" name="Shape 33"/>
            <p:cNvSpPr/>
            <p:nvPr/>
          </p:nvSpPr>
          <p:spPr>
            <a:xfrm>
              <a:off y="0" x="398647010"/>
              <a:ext cy="548534362" cx="1748836603"/>
            </a:xfrm>
            <a:custGeom>
              <a:pathLst>
                <a:path w="4697" extrusionOk="0" h="367">
                  <a:moveTo>
                    <a:pt y="0" x="4697"/>
                  </a:moveTo>
                  <a:lnTo>
                    <a:pt y="367" x="4697"/>
                  </a:lnTo>
                  <a:lnTo>
                    <a:pt y="218" x="0"/>
                  </a:lnTo>
                  <a:lnTo>
                    <a:pt y="0" x="4697"/>
                  </a:lnTo>
                  <a:close/>
                </a:path>
              </a:pathLst>
            </a:custGeom>
            <a:solidFill>
              <a:srgbClr val="9FCBDC">
                <a:alpha val="39607"/>
              </a:srgbClr>
            </a:solidFill>
            <a:ln>
              <a:noFill/>
            </a:ln>
          </p:spPr>
          <p:txBody>
            <a:bodyPr bIns="45700" rIns="91425" lIns="91425" tIns="45700" anchor="t" anchorCtr="0">
              <a:noAutofit/>
            </a:bodyPr>
            <a:lstStyle/>
            <a:p/>
          </p:txBody>
        </p:sp>
        <p:sp>
          <p:nvSpPr>
            <p:cNvPr id="34" name="Shape 34"/>
            <p:cNvSpPr/>
            <p:nvPr/>
          </p:nvSpPr>
          <p:spPr>
            <a:xfrm>
              <a:off y="319964771" x="11172262"/>
              <a:ext cy="886213041" cx="2136311384"/>
            </a:xfrm>
            <a:custGeom>
              <a:pathLst>
                <a:path w="5760" extrusionOk="0" h="528">
                  <a:moveTo>
                    <a:pt y="0" x="0"/>
                  </a:moveTo>
                  <a:lnTo>
                    <a:pt y="0" x="5760"/>
                  </a:lnTo>
                  <a:lnTo>
                    <a:pt y="528" x="5760"/>
                  </a:lnTo>
                  <a:lnTo>
                    <a:pt y="0" x="48"/>
                  </a:lnTo>
                </a:path>
              </a:pathLst>
            </a:custGeom>
            <a:solidFill>
              <a:srgbClr val="000000"/>
            </a:solidFill>
            <a:ln>
              <a:noFill/>
            </a:ln>
          </p:spPr>
          <p:txBody>
            <a:bodyPr bIns="45700" rIns="91425" lIns="91425" tIns="45700" anchor="t" anchorCtr="0">
              <a:noAutofit/>
            </a:bodyPr>
            <a:lstStyle/>
            <a:p/>
          </p:txBody>
        </p:sp>
        <p:grpSp>
          <p:nvGrpSpPr>
            <p:cNvPr id="35" name="Shape 35"/>
            <p:cNvGrpSpPr/>
            <p:nvPr/>
          </p:nvGrpSpPr>
          <p:grpSpPr>
            <a:xfrm>
              <a:off y="51375236" x="2859498"/>
              <a:ext cy="2096108410" cx="2144624146"/>
              <a:chOff y="0" x="0"/>
              <a:chExt cy="2147483647" cx="2147483647"/>
            </a:xfrm>
          </p:grpSpPr>
          <p:pic>
            <p:nvPicPr>
              <p:cNvPr id="36" name="Shape 36"/>
              <p:cNvPicPr preferRelativeResize="0"/>
              <p:nvPr/>
            </p:nvPicPr>
            <p:blipFill>
              <a:blip r:embed="rId1"/>
              <a:stretch>
                <a:fillRect/>
              </a:stretch>
            </p:blipFill>
            <p:spPr>
              <a:xfrm>
                <a:off y="0" x="0"/>
                <a:ext cy="2147483647" cx="2147483647"/>
              </a:xfrm>
              <a:prstGeom prst="rect">
                <a:avLst/>
              </a:prstGeom>
            </p:spPr>
          </p:pic>
          <p:sp>
            <p:nvSpPr>
              <p:cNvPr id="37" name="Shape 37"/>
              <p:cNvSpPr txBox="1"/>
              <p:nvPr/>
            </p:nvSpPr>
            <p:spPr>
              <a:xfrm>
                <a:off y="2599648" x="0"/>
                <a:ext cy="0" cx="0"/>
              </a:xfrm>
              <a:prstGeom prst="rect">
                <a:avLst/>
              </a:prstGeom>
              <a:noFill/>
              <a:ln>
                <a:noFill/>
              </a:ln>
            </p:spPr>
            <p:txBody>
              <a:bodyPr bIns="45700" rIns="91425" lIns="91425" tIns="45700" anchor="ctr" anchorCtr="0">
                <a:noAutofit/>
              </a:bodyPr>
              <a:lstStyle/>
              <a:p/>
            </p:txBody>
          </p:sp>
        </p:grpSp>
        <p:pic>
          <p:nvPicPr>
            <p:cNvPr id="38" name="Shape 38"/>
            <p:cNvPicPr preferRelativeResize="0"/>
            <p:nvPr/>
          </p:nvPicPr>
          <p:blipFill>
            <a:blip r:embed="rId2"/>
            <a:stretch>
              <a:fillRect/>
            </a:stretch>
          </p:blipFill>
          <p:spPr>
            <a:xfrm>
              <a:off y="44525288" x="0"/>
              <a:ext cy="904203717" cx="2147483645"/>
            </a:xfrm>
            <a:prstGeom prst="rect">
              <a:avLst/>
            </a:prstGeom>
          </p:spPr>
        </p:pic>
      </p:grpSp>
      <p:sp>
        <p:nvSpPr>
          <p:cNvPr id="39" name="Shape 39"/>
          <p:cNvSpPr txBox="1"/>
          <p:nvPr>
            <p:ph type="title"/>
          </p:nvPr>
        </p:nvSpPr>
        <p:spPr>
          <a:xfrm>
            <a:off y="274637" x="457200"/>
            <a:ext cy="1143000" cx="8229600"/>
          </a:xfrm>
          <a:prstGeom prst="rect">
            <a:avLst/>
          </a:prstGeom>
          <a:noFill/>
          <a:ln>
            <a:noFill/>
          </a:ln>
        </p:spPr>
        <p:txBody>
          <a:bodyPr bIns="91425" rIns="91425" lIns="91425" tIns="91425" anchor="ctr" anchorCtr="0"/>
          <a:lstStyle>
            <a:lvl1pPr algn="l" rtl="0" marR="0" indent="0" marL="0">
              <a:spcBef>
                <a:spcPts val="0"/>
              </a:spcBef>
              <a:buClr>
                <a:schemeClr val="dk2"/>
              </a:buClr>
              <a:buFont typeface="Rambla"/>
              <a:buNone/>
              <a:defRPr/>
            </a:lvl1pPr>
            <a:lvl2pPr algn="l" rtl="0" marR="0" indent="0" marL="0">
              <a:defRPr/>
            </a:lvl2pPr>
            <a:lvl3pPr algn="l" rtl="0" marR="0" indent="0" marL="0">
              <a:defRPr/>
            </a:lvl3pPr>
            <a:lvl4pPr algn="l" rtl="0" marR="0" indent="0" marL="0">
              <a:defRPr/>
            </a:lvl4pPr>
            <a:lvl5pPr algn="l" rtl="0" marR="0" indent="0" marL="0">
              <a:defRPr/>
            </a:lvl5pPr>
            <a:lvl6pPr algn="l" rtl="0" marR="0" indent="0" marL="0">
              <a:defRPr/>
            </a:lvl6pPr>
            <a:lvl7pPr algn="l" rtl="0" marR="0" indent="0" marL="0">
              <a:defRPr/>
            </a:lvl7pPr>
            <a:lvl8pPr algn="l" rtl="0" marR="0" indent="0" marL="0">
              <a:defRPr/>
            </a:lvl8pPr>
            <a:lvl9pPr algn="l" rtl="0" marR="0" indent="0" marL="0">
              <a:defRPr/>
            </a:lvl9pPr>
          </a:lstStyle>
          <a:p/>
        </p:txBody>
      </p:sp>
      <p:sp>
        <p:nvSpPr>
          <p:cNvPr id="40" name="Shape 40"/>
          <p:cNvSpPr txBox="1"/>
          <p:nvPr>
            <p:ph idx="1" type="body"/>
          </p:nvPr>
        </p:nvSpPr>
        <p:spPr>
          <a:xfrm>
            <a:off y="1481137" x="457200"/>
            <a:ext cy="4525961" cx="8229600"/>
          </a:xfrm>
          <a:prstGeom prst="rect">
            <a:avLst/>
          </a:prstGeom>
          <a:noFill/>
          <a:ln>
            <a:noFill/>
          </a:ln>
        </p:spPr>
        <p:txBody>
          <a:bodyPr bIns="91425" rIns="91425" lIns="91425" tIns="91425" anchor="t" anchorCtr="0"/>
          <a:lstStyle>
            <a:lvl1pPr algn="l" rtl="0" marR="0" indent="-147573" marL="365760">
              <a:spcBef>
                <a:spcPts val="400"/>
              </a:spcBef>
              <a:spcAft>
                <a:spcPts val="0"/>
              </a:spcAft>
              <a:buClr>
                <a:schemeClr val="accent1"/>
              </a:buClr>
              <a:buFont typeface="Rambla"/>
              <a:buChar char=""/>
              <a:defRPr/>
            </a:lvl1pPr>
            <a:lvl2pPr algn="l" rtl="0" marR="0" indent="-94741" marL="621792">
              <a:spcBef>
                <a:spcPts val="324"/>
              </a:spcBef>
              <a:buClr>
                <a:schemeClr val="accent1"/>
              </a:buClr>
              <a:buFont typeface="Rambla"/>
              <a:buChar char="◦"/>
              <a:defRPr/>
            </a:lvl2pPr>
            <a:lvl3pPr algn="l" rtl="0" marR="0" indent="-103886" marL="859536">
              <a:spcBef>
                <a:spcPts val="350"/>
              </a:spcBef>
              <a:buClr>
                <a:schemeClr val="accent2"/>
              </a:buClr>
              <a:buFont typeface="Rambla"/>
              <a:buChar char="⚫"/>
              <a:defRPr/>
            </a:lvl3pPr>
            <a:lvl4pPr algn="l" rtl="0" marR="0" indent="-107950" marL="1143000">
              <a:spcBef>
                <a:spcPts val="350"/>
              </a:spcBef>
              <a:buClr>
                <a:schemeClr val="accent2"/>
              </a:buClr>
              <a:buFont typeface="Rambla"/>
              <a:buChar char="⚫"/>
              <a:defRPr/>
            </a:lvl4pPr>
            <a:lvl5pPr algn="l" rtl="0" marR="0" indent="-114300" marL="1371600">
              <a:spcBef>
                <a:spcPts val="350"/>
              </a:spcBef>
              <a:buClr>
                <a:schemeClr val="accent2"/>
              </a:buClr>
              <a:buFont typeface="Rambla"/>
              <a:buChar char="⚫"/>
              <a:defRPr/>
            </a:lvl5pPr>
            <a:lvl6pPr algn="l" rtl="0" marR="0" indent="-114300" marL="1600200">
              <a:spcBef>
                <a:spcPts val="350"/>
              </a:spcBef>
              <a:buClr>
                <a:schemeClr val="accent3"/>
              </a:buClr>
              <a:buFont typeface="Rambla"/>
              <a:buChar char="◾"/>
              <a:defRPr/>
            </a:lvl6pPr>
            <a:lvl7pPr algn="l" rtl="0" marR="0" indent="-127000" marL="1828800">
              <a:spcBef>
                <a:spcPts val="350"/>
              </a:spcBef>
              <a:buClr>
                <a:schemeClr val="accent3"/>
              </a:buClr>
              <a:buFont typeface="Rambla"/>
              <a:buChar char="◾"/>
              <a:defRPr/>
            </a:lvl7pPr>
            <a:lvl8pPr algn="l" rtl="0" marR="0" indent="-127000" marL="2057400">
              <a:spcBef>
                <a:spcPts val="350"/>
              </a:spcBef>
              <a:buClr>
                <a:schemeClr val="accent3"/>
              </a:buClr>
              <a:buFont typeface="Rambla"/>
              <a:buChar char="◾"/>
              <a:defRPr/>
            </a:lvl8pPr>
            <a:lvl9pPr algn="l" rtl="0" marR="0" indent="-127000" marL="2286000">
              <a:spcBef>
                <a:spcPts val="350"/>
              </a:spcBef>
              <a:buClr>
                <a:schemeClr val="accent3"/>
              </a:buClr>
              <a:buFont typeface="Rambla"/>
              <a:buChar char="◾"/>
              <a:defRPr/>
            </a:lvl9pPr>
          </a:lstStyle>
          <a:p/>
        </p:txBody>
      </p:sp>
      <p:sp>
        <p:nvSpPr>
          <p:cNvPr id="41" name="Shape 41"/>
          <p:cNvSpPr txBox="1"/>
          <p:nvPr>
            <p:ph idx="10" type="dt"/>
          </p:nvPr>
        </p:nvSpPr>
        <p:spPr>
          <a:xfrm>
            <a:off y="6408737" x="6727825"/>
            <a:ext cy="365125" cx="1919287"/>
          </a:xfrm>
          <a:prstGeom prst="rect">
            <a:avLst/>
          </a:prstGeom>
          <a:noFill/>
          <a:ln>
            <a:noFill/>
          </a:ln>
        </p:spPr>
        <p:txBody>
          <a:bodyPr bIns="91425" rIns="91425" lIns="91425" tIns="91425" anchor="b" anchorCtr="0"/>
          <a:lstStyle>
            <a:lvl1pPr algn="l" rtl="0" marR="0" indent="0" marL="0">
              <a:defRPr/>
            </a:lvl1pPr>
            <a:lvl2pPr algn="l" rtl="0" marR="0" indent="0" marL="457200">
              <a:defRPr/>
            </a:lvl2pPr>
            <a:lvl3pPr algn="l" rtl="0" marR="0" indent="0" marL="914400">
              <a:defRPr/>
            </a:lvl3pPr>
            <a:lvl4pPr algn="l" rtl="0" marR="0" indent="0" marL="1371600">
              <a:defRPr/>
            </a:lvl4pPr>
            <a:lvl5pPr algn="l" rtl="0" marR="0" indent="0" marL="1828800">
              <a:defRPr/>
            </a:lvl5pPr>
            <a:lvl6pPr algn="l" rtl="0" marR="0" indent="0" marL="2286000">
              <a:defRPr/>
            </a:lvl6pPr>
            <a:lvl7pPr algn="l" rtl="0" marR="0" indent="0" marL="2743200">
              <a:defRPr/>
            </a:lvl7pPr>
            <a:lvl8pPr algn="l" rtl="0" marR="0" indent="0" marL="3200400">
              <a:defRPr/>
            </a:lvl8pPr>
            <a:lvl9pPr algn="l" rtl="0" marR="0" indent="0" marL="3657600">
              <a:defRPr/>
            </a:lvl9pPr>
          </a:lstStyle>
          <a:p/>
        </p:txBody>
      </p:sp>
      <p:sp>
        <p:nvSpPr>
          <p:cNvPr id="42" name="Shape 42"/>
          <p:cNvSpPr txBox="1"/>
          <p:nvPr>
            <p:ph idx="11" type="ftr"/>
          </p:nvPr>
        </p:nvSpPr>
        <p:spPr>
          <a:xfrm>
            <a:off y="6408737" x="4379912"/>
            <a:ext cy="365125" cx="2351086"/>
          </a:xfrm>
          <a:prstGeom prst="rect">
            <a:avLst/>
          </a:prstGeom>
          <a:noFill/>
          <a:ln>
            <a:noFill/>
          </a:ln>
        </p:spPr>
        <p:txBody>
          <a:bodyPr bIns="91425" rIns="91425" lIns="91425" tIns="91425" anchor="b" anchorCtr="0"/>
          <a:lstStyle>
            <a:lvl1pPr algn="l" rtl="0" marR="0" indent="0" marL="0">
              <a:defRPr/>
            </a:lvl1pPr>
            <a:lvl2pPr algn="l" rtl="0" marR="0" indent="0" marL="457200">
              <a:defRPr/>
            </a:lvl2pPr>
            <a:lvl3pPr algn="l" rtl="0" marR="0" indent="0" marL="914400">
              <a:defRPr/>
            </a:lvl3pPr>
            <a:lvl4pPr algn="l" rtl="0" marR="0" indent="0" marL="1371600">
              <a:defRPr/>
            </a:lvl4pPr>
            <a:lvl5pPr algn="l" rtl="0" marR="0" indent="0" marL="1828800">
              <a:defRPr/>
            </a:lvl5pPr>
            <a:lvl6pPr algn="l" rtl="0" marR="0" indent="0" marL="2286000">
              <a:defRPr/>
            </a:lvl6pPr>
            <a:lvl7pPr algn="l" rtl="0" marR="0" indent="0" marL="2743200">
              <a:defRPr/>
            </a:lvl7pPr>
            <a:lvl8pPr algn="l" rtl="0" marR="0" indent="0" marL="3200400">
              <a:defRPr/>
            </a:lvl8pPr>
            <a:lvl9pPr algn="l" rtl="0" marR="0" indent="0" marL="3657600">
              <a:defRPr/>
            </a:lvl9pPr>
          </a:lstStyle>
          <a:p/>
        </p:txBody>
      </p:sp>
      <p:sp>
        <p:nvSpPr>
          <p:cNvPr id="43" name="Shape 43"/>
          <p:cNvSpPr txBox="1"/>
          <p:nvPr>
            <p:ph idx="12" type="sldNum"/>
          </p:nvPr>
        </p:nvSpPr>
        <p:spPr>
          <a:xfrm>
            <a:off y="6408737" x="8647111"/>
            <a:ext cy="365125" cx="366711"/>
          </a:xfrm>
          <a:prstGeom prst="rect">
            <a:avLst/>
          </a:prstGeom>
          <a:noFill/>
          <a:ln>
            <a:noFill/>
          </a:ln>
        </p:spPr>
        <p:txBody>
          <a:bodyPr bIns="91425" rIns="91425" lIns="91425" tIns="91425" anchor="b" anchorCtr="0"/>
          <a:lstStyle>
            <a:lvl1pPr algn="r" rtl="0" marR="0" indent="0" marL="0">
              <a:defRPr/>
            </a:lvl1pPr>
            <a:lvl2pPr algn="l" rtl="0" marR="0" indent="0" marL="457200">
              <a:defRPr/>
            </a:lvl2pPr>
            <a:lvl3pPr algn="l" rtl="0" marR="0" indent="0" marL="914400">
              <a:defRPr/>
            </a:lvl3pPr>
            <a:lvl4pPr algn="l" rtl="0" marR="0" indent="0" marL="1371600">
              <a:defRPr/>
            </a:lvl4pPr>
            <a:lvl5pPr algn="l" rtl="0" marR="0" indent="0" marL="1828800">
              <a:defRPr/>
            </a:lvl5pPr>
            <a:lvl6pPr algn="l" rtl="0" marR="0" indent="0" marL="2286000">
              <a:defRPr/>
            </a:lvl6pPr>
            <a:lvl7pPr algn="l" rtl="0" marR="0" indent="0" marL="2743200">
              <a:defRPr/>
            </a:lvl7pPr>
            <a:lvl8pPr algn="l" rtl="0" marR="0" indent="0" marL="3200400">
              <a:defRPr/>
            </a:lvl8pPr>
            <a:lvl9pPr algn="l" rtl="0" marR="0" indent="0" marL="3657600">
              <a:defRPr/>
            </a:lvl9pPr>
          </a:lstStyle>
          <a:p/>
        </p:txBody>
      </p:sp>
    </p:spTree>
  </p:cSld>
  <p:clrMap accent2="accent2" accent3="accent3" accent4="accent4" accent5="accent5" accent6="accent6" hlink="hlink" tx2="lt2" tx1="dk1" bg2="dk2" bg1="lt1" folHlink="folHlink" accent1="accent1"/>
  <p:sldLayoutIdLst>
    <p:sldLayoutId id="2147483652" r:id="rId3"/>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1"/>
          <a:stretch>
            <a:fillRect/>
          </a:stretch>
        </a:blipFill>
      </p:bgPr>
    </p:bg>
    <p:spTree>
      <p:nvGrpSpPr>
        <p:cNvPr id="47" name="Shape 47"/>
        <p:cNvGrpSpPr/>
        <p:nvPr/>
      </p:nvGrpSpPr>
      <p:grpSpPr>
        <a:xfrm>
          <a:off y="0" x="0"/>
          <a:ext cy="0" cx="0"/>
          <a:chOff y="0" x="0"/>
          <a:chExt cy="0" cx="0"/>
        </a:xfrm>
      </p:grpSpPr>
      <p:sp>
        <p:nvSpPr>
          <p:cNvPr id="48" name="Shape 48"/>
          <p:cNvSpPr/>
          <p:nvPr/>
        </p:nvSpPr>
        <p:spPr>
          <a:xfrm>
            <a:off y="5945187" x="500062"/>
            <a:ext cy="920750" cx="4940300"/>
          </a:xfrm>
          <a:custGeom>
            <a:pathLst>
              <a:path w="7485" extrusionOk="0" h="337">
                <a:moveTo>
                  <a:pt y="2" x="0"/>
                </a:moveTo>
                <a:lnTo>
                  <a:pt y="337" x="7485"/>
                </a:lnTo>
                <a:lnTo>
                  <a:pt y="337" x="5558"/>
                </a:lnTo>
                <a:lnTo>
                  <a:pt y="0" x="1"/>
                </a:lnTo>
              </a:path>
            </a:pathLst>
          </a:custGeom>
          <a:solidFill>
            <a:srgbClr val="9FCBDC">
              <a:alpha val="39607"/>
            </a:srgbClr>
          </a:solidFill>
          <a:ln>
            <a:noFill/>
          </a:ln>
        </p:spPr>
        <p:txBody>
          <a:bodyPr bIns="45700" rIns="91425" lIns="91425" tIns="45700" anchor="t" anchorCtr="0">
            <a:noAutofit/>
          </a:bodyPr>
          <a:lstStyle/>
          <a:p/>
        </p:txBody>
      </p:sp>
      <p:sp>
        <p:nvSpPr>
          <p:cNvPr id="49" name="Shape 49"/>
          <p:cNvSpPr/>
          <p:nvPr/>
        </p:nvSpPr>
        <p:spPr>
          <a:xfrm>
            <a:off y="5938837" x="485775"/>
            <a:ext cy="933450" cx="3690937"/>
          </a:xfrm>
          <a:custGeom>
            <a:pathLst>
              <a:path w="5591" extrusionOk="0" h="588">
                <a:moveTo>
                  <a:pt y="0" x="0"/>
                </a:moveTo>
                <a:lnTo>
                  <a:pt y="585" x="5591"/>
                </a:lnTo>
                <a:lnTo>
                  <a:pt y="588" x="4415"/>
                </a:lnTo>
                <a:lnTo>
                  <a:pt y="4" x="12"/>
                </a:lnTo>
              </a:path>
            </a:pathLst>
          </a:custGeom>
          <a:solidFill>
            <a:srgbClr val="000000"/>
          </a:solidFill>
          <a:ln>
            <a:noFill/>
          </a:ln>
        </p:spPr>
        <p:txBody>
          <a:bodyPr bIns="45700" rIns="91425" lIns="91425" tIns="45700" anchor="t" anchorCtr="0">
            <a:noAutofit/>
          </a:bodyPr>
          <a:lstStyle/>
          <a:p/>
        </p:txBody>
      </p:sp>
      <p:grpSp>
        <p:nvGrpSpPr>
          <p:cNvPr id="50" name="Shape 50"/>
          <p:cNvGrpSpPr/>
          <p:nvPr/>
        </p:nvGrpSpPr>
        <p:grpSpPr>
          <a:xfrm>
            <a:off y="5791200" x="-6350"/>
            <a:ext cy="1079500" cx="3402011"/>
            <a:chOff y="5791200" x="-6350"/>
            <a:chExt cy="1079500" cx="3402011"/>
          </a:xfrm>
        </p:grpSpPr>
        <p:pic>
          <p:nvPicPr>
            <p:cNvPr id="51" name="Shape 51"/>
            <p:cNvPicPr preferRelativeResize="0"/>
            <p:nvPr/>
          </p:nvPicPr>
          <p:blipFill>
            <a:blip r:embed="rId2"/>
            <a:stretch>
              <a:fillRect/>
            </a:stretch>
          </p:blipFill>
          <p:spPr>
            <a:xfrm>
              <a:off y="5791200" x="-6350"/>
              <a:ext cy="1079500" cx="3402011"/>
            </a:xfrm>
            <a:prstGeom prst="rect">
              <a:avLst/>
            </a:prstGeom>
          </p:spPr>
        </p:pic>
        <p:sp>
          <p:nvSpPr>
            <p:cNvPr id="52" name="Shape 52"/>
            <p:cNvSpPr txBox="1"/>
            <p:nvPr/>
          </p:nvSpPr>
          <p:spPr>
            <a:xfrm>
              <a:off y="6421437" x="277812"/>
              <a:ext cy="360362" cx="1700212"/>
            </a:xfrm>
            <a:prstGeom prst="rect">
              <a:avLst/>
            </a:prstGeom>
            <a:noFill/>
            <a:ln>
              <a:noFill/>
            </a:ln>
          </p:spPr>
          <p:txBody>
            <a:bodyPr bIns="45700" rIns="91425" lIns="91425" tIns="45700" anchor="ctr" anchorCtr="0">
              <a:noAutofit/>
            </a:bodyPr>
            <a:lstStyle/>
            <a:p/>
          </p:txBody>
        </p:sp>
      </p:grpSp>
      <p:pic>
        <p:nvPicPr>
          <p:cNvPr id="53" name="Shape 53"/>
          <p:cNvPicPr preferRelativeResize="0"/>
          <p:nvPr/>
        </p:nvPicPr>
        <p:blipFill>
          <a:blip r:embed="rId3"/>
          <a:stretch>
            <a:fillRect/>
          </a:stretch>
        </p:blipFill>
        <p:spPr>
          <a:xfrm>
            <a:off y="5778500" x="-19050"/>
            <a:ext cy="1098550" cx="3414712"/>
          </a:xfrm>
          <a:prstGeom prst="rect">
            <a:avLst/>
          </a:prstGeom>
        </p:spPr>
      </p:pic>
      <p:sp>
        <p:nvSpPr>
          <p:cNvPr id="54" name="Shape 54"/>
          <p:cNvSpPr/>
          <p:nvPr/>
        </p:nvSpPr>
        <p:spPr>
          <a:xfrm>
            <a:off y="3005136" x="3636962"/>
            <a:ext cy="228600" cx="182561"/>
          </a:xfrm>
          <a:prstGeom prst="chevron">
            <a:avLst>
              <a:gd fmla="val 10800" name="adj"/>
            </a:avLst>
          </a:prstGeom>
          <a:gradFill>
            <a:gsLst>
              <a:gs pos="0">
                <a:srgbClr val="1389A6"/>
              </a:gs>
              <a:gs pos="72000">
                <a:srgbClr val="50B8DA"/>
              </a:gs>
              <a:gs pos="100000">
                <a:srgbClr val="7FC4DD"/>
              </a:gs>
            </a:gsLst>
            <a:lin ang="16200000" scaled="0"/>
          </a:gradFill>
          <a:ln w="9525" cap="rnd">
            <a:solidFill>
              <a:srgbClr val="1E768C"/>
            </a:solidFill>
            <a:prstDash val="solid"/>
            <a:miter/>
            <a:headEnd w="med" len="med" type="none"/>
            <a:tailEnd w="med" len="med" type="none"/>
          </a:ln>
        </p:spPr>
        <p:txBody>
          <a:bodyPr bIns="45700" rIns="91425" lIns="91425" tIns="45700" anchor="ctr" anchorCtr="0">
            <a:noAutofit/>
          </a:bodyPr>
          <a:lstStyle/>
          <a:p/>
        </p:txBody>
      </p:sp>
      <p:sp>
        <p:nvSpPr>
          <p:cNvPr id="55" name="Shape 55"/>
          <p:cNvSpPr/>
          <p:nvPr/>
        </p:nvSpPr>
        <p:spPr>
          <a:xfrm>
            <a:off y="3005136" x="3449637"/>
            <a:ext cy="228600" cx="184149"/>
          </a:xfrm>
          <a:prstGeom prst="chevron">
            <a:avLst>
              <a:gd fmla="val 10800" name="adj"/>
            </a:avLst>
          </a:prstGeom>
          <a:gradFill>
            <a:gsLst>
              <a:gs pos="0">
                <a:srgbClr val="1389A6"/>
              </a:gs>
              <a:gs pos="72000">
                <a:srgbClr val="50B8DA"/>
              </a:gs>
              <a:gs pos="100000">
                <a:srgbClr val="7FC4DD"/>
              </a:gs>
            </a:gsLst>
            <a:lin ang="16200000" scaled="0"/>
          </a:gradFill>
          <a:ln w="9525" cap="rnd">
            <a:solidFill>
              <a:srgbClr val="1E768C"/>
            </a:solidFill>
            <a:prstDash val="solid"/>
            <a:miter/>
            <a:headEnd w="med" len="med" type="none"/>
            <a:tailEnd w="med" len="med" type="none"/>
          </a:ln>
        </p:spPr>
        <p:txBody>
          <a:bodyPr bIns="45700" rIns="91425" lIns="91425" tIns="45700" anchor="ctr" anchorCtr="0">
            <a:noAutofit/>
          </a:bodyPr>
          <a:lstStyle/>
          <a:p/>
        </p:txBody>
      </p:sp>
      <p:sp>
        <p:nvSpPr>
          <p:cNvPr id="56" name="Shape 56"/>
          <p:cNvSpPr txBox="1"/>
          <p:nvPr>
            <p:ph type="title"/>
          </p:nvPr>
        </p:nvSpPr>
        <p:spPr>
          <a:xfrm>
            <a:off y="274637" x="457200"/>
            <a:ext cy="1143000" cx="8229600"/>
          </a:xfrm>
          <a:prstGeom prst="rect">
            <a:avLst/>
          </a:prstGeom>
          <a:noFill/>
          <a:ln>
            <a:noFill/>
          </a:ln>
        </p:spPr>
        <p:txBody>
          <a:bodyPr bIns="91425" rIns="91425" lIns="91425" tIns="91425" anchor="ctr" anchorCtr="0"/>
          <a:lstStyle>
            <a:lvl1pPr algn="l" rtl="0" marR="0" indent="0" marL="0">
              <a:spcBef>
                <a:spcPts val="0"/>
              </a:spcBef>
              <a:buClr>
                <a:schemeClr val="lt2"/>
              </a:buClr>
              <a:buFont typeface="Rambla"/>
              <a:buNone/>
              <a:defRPr/>
            </a:lvl1pPr>
            <a:lvl2pPr algn="l" rtl="0" marR="0" indent="0" marL="0">
              <a:defRPr/>
            </a:lvl2pPr>
            <a:lvl3pPr algn="l" rtl="0" marR="0" indent="0" marL="0">
              <a:defRPr/>
            </a:lvl3pPr>
            <a:lvl4pPr algn="l" rtl="0" marR="0" indent="0" marL="0">
              <a:defRPr/>
            </a:lvl4pPr>
            <a:lvl5pPr algn="l" rtl="0" marR="0" indent="0" marL="0">
              <a:defRPr/>
            </a:lvl5pPr>
            <a:lvl6pPr algn="l" rtl="0" marR="0" indent="0" marL="0">
              <a:defRPr/>
            </a:lvl6pPr>
            <a:lvl7pPr algn="l" rtl="0" marR="0" indent="0" marL="0">
              <a:defRPr/>
            </a:lvl7pPr>
            <a:lvl8pPr algn="l" rtl="0" marR="0" indent="0" marL="0">
              <a:defRPr/>
            </a:lvl8pPr>
            <a:lvl9pPr algn="l" rtl="0" marR="0" indent="0" marL="0">
              <a:defRPr/>
            </a:lvl9pPr>
          </a:lstStyle>
          <a:p/>
        </p:txBody>
      </p:sp>
      <p:sp>
        <p:nvSpPr>
          <p:cNvPr id="57" name="Shape 57"/>
          <p:cNvSpPr txBox="1"/>
          <p:nvPr>
            <p:ph idx="1" type="body"/>
          </p:nvPr>
        </p:nvSpPr>
        <p:spPr>
          <a:xfrm>
            <a:off y="1481137" x="457200"/>
            <a:ext cy="4525961" cx="8229600"/>
          </a:xfrm>
          <a:prstGeom prst="rect">
            <a:avLst/>
          </a:prstGeom>
          <a:noFill/>
          <a:ln>
            <a:noFill/>
          </a:ln>
        </p:spPr>
        <p:txBody>
          <a:bodyPr bIns="91425" rIns="91425" lIns="91425" tIns="91425" anchor="t" anchorCtr="0"/>
          <a:lstStyle>
            <a:lvl1pPr algn="l" rtl="0" marR="0" indent="-147573" marL="365760">
              <a:spcBef>
                <a:spcPts val="400"/>
              </a:spcBef>
              <a:spcAft>
                <a:spcPts val="0"/>
              </a:spcAft>
              <a:buClr>
                <a:schemeClr val="accent1"/>
              </a:buClr>
              <a:buFont typeface="Rambla"/>
              <a:buChar char=""/>
              <a:defRPr/>
            </a:lvl1pPr>
            <a:lvl2pPr algn="l" rtl="0" marR="0" indent="-94741" marL="621792">
              <a:spcBef>
                <a:spcPts val="324"/>
              </a:spcBef>
              <a:buClr>
                <a:schemeClr val="accent1"/>
              </a:buClr>
              <a:buFont typeface="Rambla"/>
              <a:buChar char="◦"/>
              <a:defRPr/>
            </a:lvl2pPr>
            <a:lvl3pPr algn="l" rtl="0" marR="0" indent="-103886" marL="859536">
              <a:spcBef>
                <a:spcPts val="350"/>
              </a:spcBef>
              <a:buClr>
                <a:schemeClr val="accent2"/>
              </a:buClr>
              <a:buFont typeface="Rambla"/>
              <a:buChar char="⚫"/>
              <a:defRPr/>
            </a:lvl3pPr>
            <a:lvl4pPr algn="l" rtl="0" marR="0" indent="-107950" marL="1143000">
              <a:spcBef>
                <a:spcPts val="350"/>
              </a:spcBef>
              <a:buClr>
                <a:schemeClr val="accent2"/>
              </a:buClr>
              <a:buFont typeface="Rambla"/>
              <a:buChar char="⚫"/>
              <a:defRPr/>
            </a:lvl4pPr>
            <a:lvl5pPr algn="l" rtl="0" marR="0" indent="-114300" marL="1371600">
              <a:spcBef>
                <a:spcPts val="350"/>
              </a:spcBef>
              <a:buClr>
                <a:schemeClr val="accent2"/>
              </a:buClr>
              <a:buFont typeface="Rambla"/>
              <a:buChar char="⚫"/>
              <a:defRPr/>
            </a:lvl5pPr>
            <a:lvl6pPr algn="l" rtl="0" marR="0" indent="-114300" marL="1600200">
              <a:spcBef>
                <a:spcPts val="350"/>
              </a:spcBef>
              <a:buClr>
                <a:schemeClr val="accent3"/>
              </a:buClr>
              <a:buFont typeface="Rambla"/>
              <a:buChar char="◾"/>
              <a:defRPr/>
            </a:lvl6pPr>
            <a:lvl7pPr algn="l" rtl="0" marR="0" indent="-127000" marL="1828800">
              <a:spcBef>
                <a:spcPts val="350"/>
              </a:spcBef>
              <a:buClr>
                <a:schemeClr val="accent3"/>
              </a:buClr>
              <a:buFont typeface="Rambla"/>
              <a:buChar char="◾"/>
              <a:defRPr/>
            </a:lvl7pPr>
            <a:lvl8pPr algn="l" rtl="0" marR="0" indent="-127000" marL="2057400">
              <a:spcBef>
                <a:spcPts val="350"/>
              </a:spcBef>
              <a:buClr>
                <a:schemeClr val="accent3"/>
              </a:buClr>
              <a:buFont typeface="Rambla"/>
              <a:buChar char="◾"/>
              <a:defRPr/>
            </a:lvl8pPr>
            <a:lvl9pPr algn="l" rtl="0" marR="0" indent="-127000" marL="2286000">
              <a:spcBef>
                <a:spcPts val="350"/>
              </a:spcBef>
              <a:buClr>
                <a:schemeClr val="accent3"/>
              </a:buClr>
              <a:buFont typeface="Rambla"/>
              <a:buChar char="◾"/>
              <a:defRPr/>
            </a:lvl9pPr>
          </a:lstStyle>
          <a:p/>
        </p:txBody>
      </p:sp>
      <p:sp>
        <p:nvSpPr>
          <p:cNvPr id="58" name="Shape 58"/>
          <p:cNvSpPr txBox="1"/>
          <p:nvPr>
            <p:ph idx="10" type="dt"/>
          </p:nvPr>
        </p:nvSpPr>
        <p:spPr>
          <a:xfrm>
            <a:off y="6408737" x="6727825"/>
            <a:ext cy="365125" cx="1919287"/>
          </a:xfrm>
          <a:prstGeom prst="rect">
            <a:avLst/>
          </a:prstGeom>
          <a:noFill/>
          <a:ln>
            <a:noFill/>
          </a:ln>
        </p:spPr>
        <p:txBody>
          <a:bodyPr bIns="91425" rIns="91425" lIns="91425" tIns="91425" anchor="b" anchorCtr="0"/>
          <a:lstStyle>
            <a:lvl1pPr algn="l" rtl="0" marR="0" indent="0" marL="0">
              <a:defRPr/>
            </a:lvl1pPr>
            <a:lvl2pPr algn="l" rtl="0" marR="0" indent="0" marL="457200">
              <a:defRPr/>
            </a:lvl2pPr>
            <a:lvl3pPr algn="l" rtl="0" marR="0" indent="0" marL="914400">
              <a:defRPr/>
            </a:lvl3pPr>
            <a:lvl4pPr algn="l" rtl="0" marR="0" indent="0" marL="1371600">
              <a:defRPr/>
            </a:lvl4pPr>
            <a:lvl5pPr algn="l" rtl="0" marR="0" indent="0" marL="1828800">
              <a:defRPr/>
            </a:lvl5pPr>
            <a:lvl6pPr algn="l" rtl="0" marR="0" indent="0" marL="2286000">
              <a:defRPr/>
            </a:lvl6pPr>
            <a:lvl7pPr algn="l" rtl="0" marR="0" indent="0" marL="2743200">
              <a:defRPr/>
            </a:lvl7pPr>
            <a:lvl8pPr algn="l" rtl="0" marR="0" indent="0" marL="3200400">
              <a:defRPr/>
            </a:lvl8pPr>
            <a:lvl9pPr algn="l" rtl="0" marR="0" indent="0" marL="3657600">
              <a:defRPr/>
            </a:lvl9pPr>
          </a:lstStyle>
          <a:p/>
        </p:txBody>
      </p:sp>
      <p:sp>
        <p:nvSpPr>
          <p:cNvPr id="59" name="Shape 59"/>
          <p:cNvSpPr txBox="1"/>
          <p:nvPr>
            <p:ph idx="11" type="ftr"/>
          </p:nvPr>
        </p:nvSpPr>
        <p:spPr>
          <a:xfrm>
            <a:off y="6408737" x="4379912"/>
            <a:ext cy="365125" cx="2351086"/>
          </a:xfrm>
          <a:prstGeom prst="rect">
            <a:avLst/>
          </a:prstGeom>
          <a:noFill/>
          <a:ln>
            <a:noFill/>
          </a:ln>
        </p:spPr>
        <p:txBody>
          <a:bodyPr bIns="91425" rIns="91425" lIns="91425" tIns="91425" anchor="b" anchorCtr="0"/>
          <a:lstStyle>
            <a:lvl1pPr algn="l" rtl="0" marR="0" indent="0" marL="0">
              <a:defRPr/>
            </a:lvl1pPr>
            <a:lvl2pPr algn="l" rtl="0" marR="0" indent="0" marL="457200">
              <a:defRPr/>
            </a:lvl2pPr>
            <a:lvl3pPr algn="l" rtl="0" marR="0" indent="0" marL="914400">
              <a:defRPr/>
            </a:lvl3pPr>
            <a:lvl4pPr algn="l" rtl="0" marR="0" indent="0" marL="1371600">
              <a:defRPr/>
            </a:lvl4pPr>
            <a:lvl5pPr algn="l" rtl="0" marR="0" indent="0" marL="1828800">
              <a:defRPr/>
            </a:lvl5pPr>
            <a:lvl6pPr algn="l" rtl="0" marR="0" indent="0" marL="2286000">
              <a:defRPr/>
            </a:lvl6pPr>
            <a:lvl7pPr algn="l" rtl="0" marR="0" indent="0" marL="2743200">
              <a:defRPr/>
            </a:lvl7pPr>
            <a:lvl8pPr algn="l" rtl="0" marR="0" indent="0" marL="3200400">
              <a:defRPr/>
            </a:lvl8pPr>
            <a:lvl9pPr algn="l" rtl="0" marR="0" indent="0" marL="3657600">
              <a:defRPr/>
            </a:lvl9pPr>
          </a:lstStyle>
          <a:p/>
        </p:txBody>
      </p:sp>
      <p:sp>
        <p:nvSpPr>
          <p:cNvPr id="60" name="Shape 60"/>
          <p:cNvSpPr txBox="1"/>
          <p:nvPr>
            <p:ph idx="12" type="sldNum"/>
          </p:nvPr>
        </p:nvSpPr>
        <p:spPr>
          <a:xfrm>
            <a:off y="6408737" x="8647111"/>
            <a:ext cy="365125" cx="366711"/>
          </a:xfrm>
          <a:prstGeom prst="rect">
            <a:avLst/>
          </a:prstGeom>
          <a:noFill/>
          <a:ln>
            <a:noFill/>
          </a:ln>
        </p:spPr>
        <p:txBody>
          <a:bodyPr bIns="91425" rIns="91425" lIns="91425" tIns="91425" anchor="b" anchorCtr="0"/>
          <a:lstStyle>
            <a:lvl1pPr algn="r" rtl="0" marR="0" indent="0" marL="0">
              <a:defRPr/>
            </a:lvl1pPr>
            <a:lvl2pPr algn="l" rtl="0" marR="0" indent="0" marL="457200">
              <a:defRPr/>
            </a:lvl2pPr>
            <a:lvl3pPr algn="l" rtl="0" marR="0" indent="0" marL="914400">
              <a:defRPr/>
            </a:lvl3pPr>
            <a:lvl4pPr algn="l" rtl="0" marR="0" indent="0" marL="1371600">
              <a:defRPr/>
            </a:lvl4pPr>
            <a:lvl5pPr algn="l" rtl="0" marR="0" indent="0" marL="1828800">
              <a:defRPr/>
            </a:lvl5pPr>
            <a:lvl6pPr algn="l" rtl="0" marR="0" indent="0" marL="2286000">
              <a:defRPr/>
            </a:lvl6pPr>
            <a:lvl7pPr algn="l" rtl="0" marR="0" indent="0" marL="2743200">
              <a:defRPr/>
            </a:lvl7pPr>
            <a:lvl8pPr algn="l" rtl="0" marR="0" indent="0" marL="3200400">
              <a:defRPr/>
            </a:lvl8pPr>
            <a:lvl9pPr algn="l" rtl="0" marR="0" indent="0" marL="3657600">
              <a:defRPr/>
            </a:lvl9pPr>
          </a:lstStyle>
          <a:p/>
        </p:txBody>
      </p:sp>
    </p:spTree>
  </p:cSld>
  <p:clrMap accent2="accent2" accent3="accent3" accent4="accent4" accent5="accent5" accent6="accent6" hlink="hlink" tx2="lt2" tx1="dk1" bg2="dk2" bg1="lt1" folHlink="folHlink" accent1="accent1"/>
  <p:sldLayoutIdLst>
    <p:sldLayoutId id="2147483653" r:id="rId4"/>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1"/>
          <a:stretch>
            <a:fillRect/>
          </a:stretch>
        </a:blipFill>
      </p:bgPr>
    </p:bg>
    <p:spTree>
      <p:nvGrpSpPr>
        <p:cNvPr id="64" name="Shape 64"/>
        <p:cNvGrpSpPr/>
        <p:nvPr/>
      </p:nvGrpSpPr>
      <p:grpSpPr>
        <a:xfrm>
          <a:off y="0" x="0"/>
          <a:ext cy="0" cx="0"/>
          <a:chOff y="0" x="0"/>
          <a:chExt cy="0" cx="0"/>
        </a:xfrm>
      </p:grpSpPr>
      <p:sp>
        <p:nvSpPr>
          <p:cNvPr id="65" name="Shape 65"/>
          <p:cNvSpPr/>
          <p:nvPr/>
        </p:nvSpPr>
        <p:spPr>
          <a:xfrm>
            <a:off y="5945187" x="500062"/>
            <a:ext cy="920750" cx="4940300"/>
          </a:xfrm>
          <a:custGeom>
            <a:pathLst>
              <a:path w="7485" extrusionOk="0" h="337">
                <a:moveTo>
                  <a:pt y="2" x="0"/>
                </a:moveTo>
                <a:lnTo>
                  <a:pt y="337" x="7485"/>
                </a:lnTo>
                <a:lnTo>
                  <a:pt y="337" x="5558"/>
                </a:lnTo>
                <a:lnTo>
                  <a:pt y="0" x="1"/>
                </a:lnTo>
              </a:path>
            </a:pathLst>
          </a:custGeom>
          <a:solidFill>
            <a:srgbClr val="9FCBDC">
              <a:alpha val="39607"/>
            </a:srgbClr>
          </a:solidFill>
          <a:ln>
            <a:noFill/>
          </a:ln>
        </p:spPr>
        <p:txBody>
          <a:bodyPr bIns="45700" rIns="91425" lIns="91425" tIns="45700" anchor="t" anchorCtr="0">
            <a:noAutofit/>
          </a:bodyPr>
          <a:lstStyle/>
          <a:p/>
        </p:txBody>
      </p:sp>
      <p:sp>
        <p:nvSpPr>
          <p:cNvPr id="66" name="Shape 66"/>
          <p:cNvSpPr/>
          <p:nvPr/>
        </p:nvSpPr>
        <p:spPr>
          <a:xfrm>
            <a:off y="5938837" x="485775"/>
            <a:ext cy="933450" cx="3690937"/>
          </a:xfrm>
          <a:custGeom>
            <a:pathLst>
              <a:path w="5591" extrusionOk="0" h="588">
                <a:moveTo>
                  <a:pt y="0" x="0"/>
                </a:moveTo>
                <a:lnTo>
                  <a:pt y="585" x="5591"/>
                </a:lnTo>
                <a:lnTo>
                  <a:pt y="588" x="4415"/>
                </a:lnTo>
                <a:lnTo>
                  <a:pt y="4" x="12"/>
                </a:lnTo>
              </a:path>
            </a:pathLst>
          </a:custGeom>
          <a:solidFill>
            <a:srgbClr val="000000"/>
          </a:solidFill>
          <a:ln>
            <a:noFill/>
          </a:ln>
        </p:spPr>
        <p:txBody>
          <a:bodyPr bIns="45700" rIns="91425" lIns="91425" tIns="45700" anchor="t" anchorCtr="0">
            <a:noAutofit/>
          </a:bodyPr>
          <a:lstStyle/>
          <a:p/>
        </p:txBody>
      </p:sp>
      <p:grpSp>
        <p:nvGrpSpPr>
          <p:cNvPr id="67" name="Shape 67"/>
          <p:cNvGrpSpPr/>
          <p:nvPr/>
        </p:nvGrpSpPr>
        <p:grpSpPr>
          <a:xfrm>
            <a:off y="5791200" x="-6350"/>
            <a:ext cy="1079500" cx="3402011"/>
            <a:chOff y="5791200" x="-6350"/>
            <a:chExt cy="1079500" cx="3402011"/>
          </a:xfrm>
        </p:grpSpPr>
        <p:pic>
          <p:nvPicPr>
            <p:cNvPr id="68" name="Shape 68"/>
            <p:cNvPicPr preferRelativeResize="0"/>
            <p:nvPr/>
          </p:nvPicPr>
          <p:blipFill>
            <a:blip r:embed="rId2"/>
            <a:stretch>
              <a:fillRect/>
            </a:stretch>
          </p:blipFill>
          <p:spPr>
            <a:xfrm>
              <a:off y="5791200" x="-6350"/>
              <a:ext cy="1079500" cx="3402011"/>
            </a:xfrm>
            <a:prstGeom prst="rect">
              <a:avLst/>
            </a:prstGeom>
          </p:spPr>
        </p:pic>
        <p:sp>
          <p:nvSpPr>
            <p:cNvPr id="69" name="Shape 69"/>
            <p:cNvSpPr txBox="1"/>
            <p:nvPr/>
          </p:nvSpPr>
          <p:spPr>
            <a:xfrm>
              <a:off y="6421437" x="277812"/>
              <a:ext cy="360362" cx="1700212"/>
            </a:xfrm>
            <a:prstGeom prst="rect">
              <a:avLst/>
            </a:prstGeom>
            <a:noFill/>
            <a:ln>
              <a:noFill/>
            </a:ln>
          </p:spPr>
          <p:txBody>
            <a:bodyPr bIns="45700" rIns="91425" lIns="91425" tIns="45700" anchor="ctr" anchorCtr="0">
              <a:noAutofit/>
            </a:bodyPr>
            <a:lstStyle/>
            <a:p/>
          </p:txBody>
        </p:sp>
      </p:grpSp>
      <p:pic>
        <p:nvPicPr>
          <p:cNvPr id="70" name="Shape 70"/>
          <p:cNvPicPr preferRelativeResize="0"/>
          <p:nvPr/>
        </p:nvPicPr>
        <p:blipFill>
          <a:blip r:embed="rId3"/>
          <a:stretch>
            <a:fillRect/>
          </a:stretch>
        </p:blipFill>
        <p:spPr>
          <a:xfrm>
            <a:off y="5778500" x="-19050"/>
            <a:ext cy="1098550" cx="3414712"/>
          </a:xfrm>
          <a:prstGeom prst="rect">
            <a:avLst/>
          </a:prstGeom>
        </p:spPr>
      </p:pic>
      <p:sp>
        <p:nvSpPr>
          <p:cNvPr id="71" name="Shape 71"/>
          <p:cNvSpPr txBox="1"/>
          <p:nvPr>
            <p:ph type="title"/>
          </p:nvPr>
        </p:nvSpPr>
        <p:spPr>
          <a:xfrm>
            <a:off y="274637" x="457200"/>
            <a:ext cy="1143000" cx="8229600"/>
          </a:xfrm>
          <a:prstGeom prst="rect">
            <a:avLst/>
          </a:prstGeom>
          <a:noFill/>
          <a:ln>
            <a:noFill/>
          </a:ln>
        </p:spPr>
        <p:txBody>
          <a:bodyPr bIns="91425" rIns="91425" lIns="91425" tIns="91425" anchor="ctr" anchorCtr="0"/>
          <a:lstStyle>
            <a:lvl1pPr algn="l" rtl="0" marR="0" indent="0" marL="0">
              <a:spcBef>
                <a:spcPts val="0"/>
              </a:spcBef>
              <a:buClr>
                <a:schemeClr val="lt2"/>
              </a:buClr>
              <a:buFont typeface="Rambla"/>
              <a:buNone/>
              <a:defRPr/>
            </a:lvl1pPr>
            <a:lvl2pPr algn="l" rtl="0" marR="0" indent="0" marL="0">
              <a:defRPr/>
            </a:lvl2pPr>
            <a:lvl3pPr algn="l" rtl="0" marR="0" indent="0" marL="0">
              <a:defRPr/>
            </a:lvl3pPr>
            <a:lvl4pPr algn="l" rtl="0" marR="0" indent="0" marL="0">
              <a:defRPr/>
            </a:lvl4pPr>
            <a:lvl5pPr algn="l" rtl="0" marR="0" indent="0" marL="0">
              <a:defRPr/>
            </a:lvl5pPr>
            <a:lvl6pPr algn="l" rtl="0" marR="0" indent="0" marL="0">
              <a:defRPr/>
            </a:lvl6pPr>
            <a:lvl7pPr algn="l" rtl="0" marR="0" indent="0" marL="0">
              <a:defRPr/>
            </a:lvl7pPr>
            <a:lvl8pPr algn="l" rtl="0" marR="0" indent="0" marL="0">
              <a:defRPr/>
            </a:lvl8pPr>
            <a:lvl9pPr algn="l" rtl="0" marR="0" indent="0" marL="0">
              <a:defRPr/>
            </a:lvl9pPr>
          </a:lstStyle>
          <a:p/>
        </p:txBody>
      </p:sp>
      <p:sp>
        <p:nvSpPr>
          <p:cNvPr id="72" name="Shape 72"/>
          <p:cNvSpPr txBox="1"/>
          <p:nvPr>
            <p:ph idx="1" type="body"/>
          </p:nvPr>
        </p:nvSpPr>
        <p:spPr>
          <a:xfrm>
            <a:off y="1481137" x="457200"/>
            <a:ext cy="4525961" cx="8229600"/>
          </a:xfrm>
          <a:prstGeom prst="rect">
            <a:avLst/>
          </a:prstGeom>
          <a:noFill/>
          <a:ln>
            <a:noFill/>
          </a:ln>
        </p:spPr>
        <p:txBody>
          <a:bodyPr bIns="91425" rIns="91425" lIns="91425" tIns="91425" anchor="t" anchorCtr="0"/>
          <a:lstStyle>
            <a:lvl1pPr algn="l" rtl="0" marR="0" indent="-147573" marL="365760">
              <a:spcBef>
                <a:spcPts val="400"/>
              </a:spcBef>
              <a:spcAft>
                <a:spcPts val="0"/>
              </a:spcAft>
              <a:buClr>
                <a:schemeClr val="accent1"/>
              </a:buClr>
              <a:buFont typeface="Rambla"/>
              <a:buChar char=""/>
              <a:defRPr/>
            </a:lvl1pPr>
            <a:lvl2pPr algn="l" rtl="0" marR="0" indent="-94741" marL="621792">
              <a:spcBef>
                <a:spcPts val="324"/>
              </a:spcBef>
              <a:buClr>
                <a:schemeClr val="accent1"/>
              </a:buClr>
              <a:buFont typeface="Rambla"/>
              <a:buChar char="◦"/>
              <a:defRPr/>
            </a:lvl2pPr>
            <a:lvl3pPr algn="l" rtl="0" marR="0" indent="-103886" marL="859536">
              <a:spcBef>
                <a:spcPts val="350"/>
              </a:spcBef>
              <a:buClr>
                <a:schemeClr val="accent2"/>
              </a:buClr>
              <a:buFont typeface="Rambla"/>
              <a:buChar char="⚫"/>
              <a:defRPr/>
            </a:lvl3pPr>
            <a:lvl4pPr algn="l" rtl="0" marR="0" indent="-107950" marL="1143000">
              <a:spcBef>
                <a:spcPts val="350"/>
              </a:spcBef>
              <a:buClr>
                <a:schemeClr val="accent2"/>
              </a:buClr>
              <a:buFont typeface="Rambla"/>
              <a:buChar char="⚫"/>
              <a:defRPr/>
            </a:lvl4pPr>
            <a:lvl5pPr algn="l" rtl="0" marR="0" indent="-114300" marL="1371600">
              <a:spcBef>
                <a:spcPts val="350"/>
              </a:spcBef>
              <a:buClr>
                <a:schemeClr val="accent2"/>
              </a:buClr>
              <a:buFont typeface="Rambla"/>
              <a:buChar char="⚫"/>
              <a:defRPr/>
            </a:lvl5pPr>
            <a:lvl6pPr algn="l" rtl="0" marR="0" indent="-114300" marL="1600200">
              <a:spcBef>
                <a:spcPts val="350"/>
              </a:spcBef>
              <a:buClr>
                <a:schemeClr val="accent3"/>
              </a:buClr>
              <a:buFont typeface="Rambla"/>
              <a:buChar char="◾"/>
              <a:defRPr/>
            </a:lvl6pPr>
            <a:lvl7pPr algn="l" rtl="0" marR="0" indent="-127000" marL="1828800">
              <a:spcBef>
                <a:spcPts val="350"/>
              </a:spcBef>
              <a:buClr>
                <a:schemeClr val="accent3"/>
              </a:buClr>
              <a:buFont typeface="Rambla"/>
              <a:buChar char="◾"/>
              <a:defRPr/>
            </a:lvl7pPr>
            <a:lvl8pPr algn="l" rtl="0" marR="0" indent="-127000" marL="2057400">
              <a:spcBef>
                <a:spcPts val="350"/>
              </a:spcBef>
              <a:buClr>
                <a:schemeClr val="accent3"/>
              </a:buClr>
              <a:buFont typeface="Rambla"/>
              <a:buChar char="◾"/>
              <a:defRPr/>
            </a:lvl8pPr>
            <a:lvl9pPr algn="l" rtl="0" marR="0" indent="-127000" marL="2286000">
              <a:spcBef>
                <a:spcPts val="350"/>
              </a:spcBef>
              <a:buClr>
                <a:schemeClr val="accent3"/>
              </a:buClr>
              <a:buFont typeface="Rambla"/>
              <a:buChar char="◾"/>
              <a:defRPr/>
            </a:lvl9pPr>
          </a:lstStyle>
          <a:p/>
        </p:txBody>
      </p:sp>
      <p:sp>
        <p:nvSpPr>
          <p:cNvPr id="73" name="Shape 73"/>
          <p:cNvSpPr txBox="1"/>
          <p:nvPr>
            <p:ph idx="10" type="dt"/>
          </p:nvPr>
        </p:nvSpPr>
        <p:spPr>
          <a:xfrm>
            <a:off y="6408737" x="6727825"/>
            <a:ext cy="365125" cx="1919287"/>
          </a:xfrm>
          <a:prstGeom prst="rect">
            <a:avLst/>
          </a:prstGeom>
          <a:noFill/>
          <a:ln>
            <a:noFill/>
          </a:ln>
        </p:spPr>
        <p:txBody>
          <a:bodyPr bIns="91425" rIns="91425" lIns="91425" tIns="91425" anchor="b" anchorCtr="0"/>
          <a:lstStyle>
            <a:lvl1pPr algn="l" rtl="0" marR="0" indent="0" marL="0">
              <a:defRPr/>
            </a:lvl1pPr>
            <a:lvl2pPr algn="l" rtl="0" marR="0" indent="0" marL="457200">
              <a:defRPr/>
            </a:lvl2pPr>
            <a:lvl3pPr algn="l" rtl="0" marR="0" indent="0" marL="914400">
              <a:defRPr/>
            </a:lvl3pPr>
            <a:lvl4pPr algn="l" rtl="0" marR="0" indent="0" marL="1371600">
              <a:defRPr/>
            </a:lvl4pPr>
            <a:lvl5pPr algn="l" rtl="0" marR="0" indent="0" marL="1828800">
              <a:defRPr/>
            </a:lvl5pPr>
            <a:lvl6pPr algn="l" rtl="0" marR="0" indent="0" marL="2286000">
              <a:defRPr/>
            </a:lvl6pPr>
            <a:lvl7pPr algn="l" rtl="0" marR="0" indent="0" marL="2743200">
              <a:defRPr/>
            </a:lvl7pPr>
            <a:lvl8pPr algn="l" rtl="0" marR="0" indent="0" marL="3200400">
              <a:defRPr/>
            </a:lvl8pPr>
            <a:lvl9pPr algn="l" rtl="0" marR="0" indent="0" marL="3657600">
              <a:defRPr/>
            </a:lvl9pPr>
          </a:lstStyle>
          <a:p/>
        </p:txBody>
      </p:sp>
      <p:sp>
        <p:nvSpPr>
          <p:cNvPr id="74" name="Shape 74"/>
          <p:cNvSpPr txBox="1"/>
          <p:nvPr>
            <p:ph idx="11" type="ftr"/>
          </p:nvPr>
        </p:nvSpPr>
        <p:spPr>
          <a:xfrm>
            <a:off y="6408737" x="4379912"/>
            <a:ext cy="365125" cx="2351086"/>
          </a:xfrm>
          <a:prstGeom prst="rect">
            <a:avLst/>
          </a:prstGeom>
          <a:noFill/>
          <a:ln>
            <a:noFill/>
          </a:ln>
        </p:spPr>
        <p:txBody>
          <a:bodyPr bIns="91425" rIns="91425" lIns="91425" tIns="91425" anchor="b" anchorCtr="0"/>
          <a:lstStyle>
            <a:lvl1pPr algn="l" rtl="0" marR="0" indent="0" marL="0">
              <a:defRPr/>
            </a:lvl1pPr>
            <a:lvl2pPr algn="l" rtl="0" marR="0" indent="0" marL="457200">
              <a:defRPr/>
            </a:lvl2pPr>
            <a:lvl3pPr algn="l" rtl="0" marR="0" indent="0" marL="914400">
              <a:defRPr/>
            </a:lvl3pPr>
            <a:lvl4pPr algn="l" rtl="0" marR="0" indent="0" marL="1371600">
              <a:defRPr/>
            </a:lvl4pPr>
            <a:lvl5pPr algn="l" rtl="0" marR="0" indent="0" marL="1828800">
              <a:defRPr/>
            </a:lvl5pPr>
            <a:lvl6pPr algn="l" rtl="0" marR="0" indent="0" marL="2286000">
              <a:defRPr/>
            </a:lvl6pPr>
            <a:lvl7pPr algn="l" rtl="0" marR="0" indent="0" marL="2743200">
              <a:defRPr/>
            </a:lvl7pPr>
            <a:lvl8pPr algn="l" rtl="0" marR="0" indent="0" marL="3200400">
              <a:defRPr/>
            </a:lvl8pPr>
            <a:lvl9pPr algn="l" rtl="0" marR="0" indent="0" marL="3657600">
              <a:defRPr/>
            </a:lvl9pPr>
          </a:lstStyle>
          <a:p/>
        </p:txBody>
      </p:sp>
      <p:sp>
        <p:nvSpPr>
          <p:cNvPr id="75" name="Shape 75"/>
          <p:cNvSpPr txBox="1"/>
          <p:nvPr>
            <p:ph idx="12" type="sldNum"/>
          </p:nvPr>
        </p:nvSpPr>
        <p:spPr>
          <a:xfrm>
            <a:off y="6408737" x="8647111"/>
            <a:ext cy="365125" cx="366711"/>
          </a:xfrm>
          <a:prstGeom prst="rect">
            <a:avLst/>
          </a:prstGeom>
          <a:noFill/>
          <a:ln>
            <a:noFill/>
          </a:ln>
        </p:spPr>
        <p:txBody>
          <a:bodyPr bIns="91425" rIns="91425" lIns="91425" tIns="91425" anchor="b" anchorCtr="0"/>
          <a:lstStyle>
            <a:lvl1pPr algn="r" rtl="0" marR="0" indent="0" marL="0">
              <a:defRPr/>
            </a:lvl1pPr>
            <a:lvl2pPr algn="l" rtl="0" marR="0" indent="0" marL="457200">
              <a:defRPr/>
            </a:lvl2pPr>
            <a:lvl3pPr algn="l" rtl="0" marR="0" indent="0" marL="914400">
              <a:defRPr/>
            </a:lvl3pPr>
            <a:lvl4pPr algn="l" rtl="0" marR="0" indent="0" marL="1371600">
              <a:defRPr/>
            </a:lvl4pPr>
            <a:lvl5pPr algn="l" rtl="0" marR="0" indent="0" marL="1828800">
              <a:defRPr/>
            </a:lvl5pPr>
            <a:lvl6pPr algn="l" rtl="0" marR="0" indent="0" marL="2286000">
              <a:defRPr/>
            </a:lvl6pPr>
            <a:lvl7pPr algn="l" rtl="0" marR="0" indent="0" marL="2743200">
              <a:defRPr/>
            </a:lvl7pPr>
            <a:lvl8pPr algn="l" rtl="0" marR="0" indent="0" marL="3200400">
              <a:defRPr/>
            </a:lvl8pPr>
            <a:lvl9pPr algn="l" rtl="0" marR="0" indent="0" marL="3657600">
              <a:defRPr/>
            </a:lvl9pPr>
          </a:lstStyle>
          <a:p/>
        </p:txBody>
      </p:sp>
    </p:spTree>
  </p:cSld>
  <p:clrMap accent2="accent2" accent3="accent3" accent4="accent4" accent5="accent5" accent6="accent6" hlink="hlink" tx2="lt2" tx1="dk1" bg2="dk2" bg1="lt1" folHlink="folHlink" accent1="accent1"/>
  <p:sldLayoutIdLst>
    <p:sldLayoutId id="2147483654" r:id="rId4"/>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1"/>
          <a:stretch>
            <a:fillRect/>
          </a:stretch>
        </a:blipFill>
      </p:bgPr>
    </p:bg>
    <p:spTree>
      <p:nvGrpSpPr>
        <p:cNvPr id="80" name="Shape 80"/>
        <p:cNvGrpSpPr/>
        <p:nvPr/>
      </p:nvGrpSpPr>
      <p:grpSpPr>
        <a:xfrm>
          <a:off y="0" x="0"/>
          <a:ext cy="0" cx="0"/>
          <a:chOff y="0" x="0"/>
          <a:chExt cy="0" cx="0"/>
        </a:xfrm>
      </p:grpSpPr>
      <p:sp>
        <p:nvSpPr>
          <p:cNvPr id="81" name="Shape 81"/>
          <p:cNvSpPr txBox="1"/>
          <p:nvPr>
            <p:ph type="title"/>
          </p:nvPr>
        </p:nvSpPr>
        <p:spPr>
          <a:xfrm>
            <a:off y="274637" x="457200"/>
            <a:ext cy="1143000" cx="8229600"/>
          </a:xfrm>
          <a:prstGeom prst="rect">
            <a:avLst/>
          </a:prstGeom>
          <a:noFill/>
          <a:ln>
            <a:noFill/>
          </a:ln>
        </p:spPr>
        <p:txBody>
          <a:bodyPr bIns="91425" rIns="91425" lIns="91425" tIns="91425" anchor="ctr" anchorCtr="0"/>
          <a:lstStyle>
            <a:lvl1pPr algn="l" rtl="0" marR="0" indent="0" marL="0">
              <a:spcBef>
                <a:spcPts val="0"/>
              </a:spcBef>
              <a:buClr>
                <a:schemeClr val="dk2"/>
              </a:buClr>
              <a:buFont typeface="Rambla"/>
              <a:buNone/>
              <a:defRPr/>
            </a:lvl1pPr>
            <a:lvl2pPr algn="l" rtl="0" marR="0" indent="0" marL="0">
              <a:defRPr/>
            </a:lvl2pPr>
            <a:lvl3pPr algn="l" rtl="0" marR="0" indent="0" marL="0">
              <a:defRPr/>
            </a:lvl3pPr>
            <a:lvl4pPr algn="l" rtl="0" marR="0" indent="0" marL="0">
              <a:defRPr/>
            </a:lvl4pPr>
            <a:lvl5pPr algn="l" rtl="0" marR="0" indent="0" marL="0">
              <a:defRPr/>
            </a:lvl5pPr>
            <a:lvl6pPr algn="l" rtl="0" marR="0" indent="0" marL="0">
              <a:defRPr/>
            </a:lvl6pPr>
            <a:lvl7pPr algn="l" rtl="0" marR="0" indent="0" marL="0">
              <a:defRPr/>
            </a:lvl7pPr>
            <a:lvl8pPr algn="l" rtl="0" marR="0" indent="0" marL="0">
              <a:defRPr/>
            </a:lvl8pPr>
            <a:lvl9pPr algn="l" rtl="0" marR="0" indent="0" marL="0">
              <a:defRPr/>
            </a:lvl9pPr>
          </a:lstStyle>
          <a:p/>
        </p:txBody>
      </p:sp>
      <p:sp>
        <p:nvSpPr>
          <p:cNvPr id="82" name="Shape 82"/>
          <p:cNvSpPr txBox="1"/>
          <p:nvPr>
            <p:ph idx="1" type="body"/>
          </p:nvPr>
        </p:nvSpPr>
        <p:spPr>
          <a:xfrm>
            <a:off y="1481137" x="457200"/>
            <a:ext cy="4525961" cx="8229600"/>
          </a:xfrm>
          <a:prstGeom prst="rect">
            <a:avLst/>
          </a:prstGeom>
          <a:noFill/>
          <a:ln>
            <a:noFill/>
          </a:ln>
        </p:spPr>
        <p:txBody>
          <a:bodyPr bIns="91425" rIns="91425" lIns="91425" tIns="91425" anchor="t" anchorCtr="0"/>
          <a:lstStyle>
            <a:lvl1pPr algn="l" rtl="0" marR="0" indent="-147573" marL="365760">
              <a:spcBef>
                <a:spcPts val="400"/>
              </a:spcBef>
              <a:spcAft>
                <a:spcPts val="0"/>
              </a:spcAft>
              <a:buClr>
                <a:schemeClr val="accent1"/>
              </a:buClr>
              <a:buFont typeface="Rambla"/>
              <a:buChar char=""/>
              <a:defRPr/>
            </a:lvl1pPr>
            <a:lvl2pPr algn="l" rtl="0" marR="0" indent="-94741" marL="621792">
              <a:spcBef>
                <a:spcPts val="324"/>
              </a:spcBef>
              <a:buClr>
                <a:schemeClr val="accent1"/>
              </a:buClr>
              <a:buFont typeface="Rambla"/>
              <a:buChar char="◦"/>
              <a:defRPr/>
            </a:lvl2pPr>
            <a:lvl3pPr algn="l" rtl="0" marR="0" indent="-103886" marL="859536">
              <a:spcBef>
                <a:spcPts val="350"/>
              </a:spcBef>
              <a:buClr>
                <a:schemeClr val="accent2"/>
              </a:buClr>
              <a:buFont typeface="Rambla"/>
              <a:buChar char="⚫"/>
              <a:defRPr/>
            </a:lvl3pPr>
            <a:lvl4pPr algn="l" rtl="0" marR="0" indent="-107950" marL="1143000">
              <a:spcBef>
                <a:spcPts val="350"/>
              </a:spcBef>
              <a:buClr>
                <a:schemeClr val="accent2"/>
              </a:buClr>
              <a:buFont typeface="Rambla"/>
              <a:buChar char="⚫"/>
              <a:defRPr/>
            </a:lvl4pPr>
            <a:lvl5pPr algn="l" rtl="0" marR="0" indent="-114300" marL="1371600">
              <a:spcBef>
                <a:spcPts val="350"/>
              </a:spcBef>
              <a:buClr>
                <a:schemeClr val="accent2"/>
              </a:buClr>
              <a:buFont typeface="Rambla"/>
              <a:buChar char="⚫"/>
              <a:defRPr/>
            </a:lvl5pPr>
            <a:lvl6pPr algn="l" rtl="0" marR="0" indent="-114300" marL="1600200">
              <a:spcBef>
                <a:spcPts val="350"/>
              </a:spcBef>
              <a:buClr>
                <a:schemeClr val="accent3"/>
              </a:buClr>
              <a:buFont typeface="Rambla"/>
              <a:buChar char="◾"/>
              <a:defRPr/>
            </a:lvl6pPr>
            <a:lvl7pPr algn="l" rtl="0" marR="0" indent="-127000" marL="1828800">
              <a:spcBef>
                <a:spcPts val="350"/>
              </a:spcBef>
              <a:buClr>
                <a:schemeClr val="accent3"/>
              </a:buClr>
              <a:buFont typeface="Rambla"/>
              <a:buChar char="◾"/>
              <a:defRPr/>
            </a:lvl7pPr>
            <a:lvl8pPr algn="l" rtl="0" marR="0" indent="-127000" marL="2057400">
              <a:spcBef>
                <a:spcPts val="350"/>
              </a:spcBef>
              <a:buClr>
                <a:schemeClr val="accent3"/>
              </a:buClr>
              <a:buFont typeface="Rambla"/>
              <a:buChar char="◾"/>
              <a:defRPr/>
            </a:lvl8pPr>
            <a:lvl9pPr algn="l" rtl="0" marR="0" indent="-127000" marL="2286000">
              <a:spcBef>
                <a:spcPts val="350"/>
              </a:spcBef>
              <a:buClr>
                <a:schemeClr val="accent3"/>
              </a:buClr>
              <a:buFont typeface="Rambla"/>
              <a:buChar char="◾"/>
              <a:defRPr/>
            </a:lvl9pPr>
          </a:lstStyle>
          <a:p/>
        </p:txBody>
      </p:sp>
      <p:sp>
        <p:nvSpPr>
          <p:cNvPr id="83" name="Shape 83"/>
          <p:cNvSpPr txBox="1"/>
          <p:nvPr>
            <p:ph idx="10" type="dt"/>
          </p:nvPr>
        </p:nvSpPr>
        <p:spPr>
          <a:xfrm>
            <a:off y="6408737" x="6727825"/>
            <a:ext cy="365125" cx="1919287"/>
          </a:xfrm>
          <a:prstGeom prst="rect">
            <a:avLst/>
          </a:prstGeom>
          <a:noFill/>
          <a:ln>
            <a:noFill/>
          </a:ln>
        </p:spPr>
        <p:txBody>
          <a:bodyPr bIns="91425" rIns="91425" lIns="91425" tIns="91425" anchor="b" anchorCtr="0"/>
          <a:lstStyle>
            <a:lvl1pPr algn="l" rtl="0" marR="0" indent="0" marL="0">
              <a:defRPr/>
            </a:lvl1pPr>
            <a:lvl2pPr algn="l" rtl="0" marR="0" indent="0" marL="457200">
              <a:defRPr/>
            </a:lvl2pPr>
            <a:lvl3pPr algn="l" rtl="0" marR="0" indent="0" marL="914400">
              <a:defRPr/>
            </a:lvl3pPr>
            <a:lvl4pPr algn="l" rtl="0" marR="0" indent="0" marL="1371600">
              <a:defRPr/>
            </a:lvl4pPr>
            <a:lvl5pPr algn="l" rtl="0" marR="0" indent="0" marL="1828800">
              <a:defRPr/>
            </a:lvl5pPr>
            <a:lvl6pPr algn="l" rtl="0" marR="0" indent="0" marL="2286000">
              <a:defRPr/>
            </a:lvl6pPr>
            <a:lvl7pPr algn="l" rtl="0" marR="0" indent="0" marL="2743200">
              <a:defRPr/>
            </a:lvl7pPr>
            <a:lvl8pPr algn="l" rtl="0" marR="0" indent="0" marL="3200400">
              <a:defRPr/>
            </a:lvl8pPr>
            <a:lvl9pPr algn="l" rtl="0" marR="0" indent="0" marL="3657600">
              <a:defRPr/>
            </a:lvl9pPr>
          </a:lstStyle>
          <a:p/>
        </p:txBody>
      </p:sp>
      <p:sp>
        <p:nvSpPr>
          <p:cNvPr id="84" name="Shape 84"/>
          <p:cNvSpPr txBox="1"/>
          <p:nvPr>
            <p:ph idx="11" type="ftr"/>
          </p:nvPr>
        </p:nvSpPr>
        <p:spPr>
          <a:xfrm>
            <a:off y="6408737" x="4379912"/>
            <a:ext cy="365125" cx="2351086"/>
          </a:xfrm>
          <a:prstGeom prst="rect">
            <a:avLst/>
          </a:prstGeom>
          <a:noFill/>
          <a:ln>
            <a:noFill/>
          </a:ln>
        </p:spPr>
        <p:txBody>
          <a:bodyPr bIns="91425" rIns="91425" lIns="91425" tIns="91425" anchor="b" anchorCtr="0"/>
          <a:lstStyle>
            <a:lvl1pPr algn="l" rtl="0" marR="0" indent="0" marL="0">
              <a:defRPr/>
            </a:lvl1pPr>
            <a:lvl2pPr algn="l" rtl="0" marR="0" indent="0" marL="457200">
              <a:defRPr/>
            </a:lvl2pPr>
            <a:lvl3pPr algn="l" rtl="0" marR="0" indent="0" marL="914400">
              <a:defRPr/>
            </a:lvl3pPr>
            <a:lvl4pPr algn="l" rtl="0" marR="0" indent="0" marL="1371600">
              <a:defRPr/>
            </a:lvl4pPr>
            <a:lvl5pPr algn="l" rtl="0" marR="0" indent="0" marL="1828800">
              <a:defRPr/>
            </a:lvl5pPr>
            <a:lvl6pPr algn="l" rtl="0" marR="0" indent="0" marL="2286000">
              <a:defRPr/>
            </a:lvl6pPr>
            <a:lvl7pPr algn="l" rtl="0" marR="0" indent="0" marL="2743200">
              <a:defRPr/>
            </a:lvl7pPr>
            <a:lvl8pPr algn="l" rtl="0" marR="0" indent="0" marL="3200400">
              <a:defRPr/>
            </a:lvl8pPr>
            <a:lvl9pPr algn="l" rtl="0" marR="0" indent="0" marL="3657600">
              <a:defRPr/>
            </a:lvl9pPr>
          </a:lstStyle>
          <a:p/>
        </p:txBody>
      </p:sp>
      <p:sp>
        <p:nvSpPr>
          <p:cNvPr id="85" name="Shape 85"/>
          <p:cNvSpPr txBox="1"/>
          <p:nvPr>
            <p:ph idx="12" type="sldNum"/>
          </p:nvPr>
        </p:nvSpPr>
        <p:spPr>
          <a:xfrm>
            <a:off y="6408737" x="8647111"/>
            <a:ext cy="365125" cx="366711"/>
          </a:xfrm>
          <a:prstGeom prst="rect">
            <a:avLst/>
          </a:prstGeom>
          <a:noFill/>
          <a:ln>
            <a:noFill/>
          </a:ln>
        </p:spPr>
        <p:txBody>
          <a:bodyPr bIns="91425" rIns="91425" lIns="91425" tIns="91425" anchor="b" anchorCtr="0"/>
          <a:lstStyle>
            <a:lvl1pPr algn="r" rtl="0" marR="0" indent="0" marL="0">
              <a:defRPr/>
            </a:lvl1pPr>
            <a:lvl2pPr algn="l" rtl="0" marR="0" indent="0" marL="457200">
              <a:defRPr/>
            </a:lvl2pPr>
            <a:lvl3pPr algn="l" rtl="0" marR="0" indent="0" marL="914400">
              <a:defRPr/>
            </a:lvl3pPr>
            <a:lvl4pPr algn="l" rtl="0" marR="0" indent="0" marL="1371600">
              <a:defRPr/>
            </a:lvl4pPr>
            <a:lvl5pPr algn="l" rtl="0" marR="0" indent="0" marL="1828800">
              <a:defRPr/>
            </a:lvl5pPr>
            <a:lvl6pPr algn="l" rtl="0" marR="0" indent="0" marL="2286000">
              <a:defRPr/>
            </a:lvl6pPr>
            <a:lvl7pPr algn="l" rtl="0" marR="0" indent="0" marL="2743200">
              <a:defRPr/>
            </a:lvl7pPr>
            <a:lvl8pPr algn="l" rtl="0" marR="0" indent="0" marL="3200400">
              <a:defRPr/>
            </a:lvl8pPr>
            <a:lvl9pPr algn="l" rtl="0" marR="0" indent="0" marL="3657600">
              <a:defRPr/>
            </a:lvl9pPr>
          </a:lstStyle>
          <a:p/>
        </p:txBody>
      </p:sp>
    </p:spTree>
  </p:cSld>
  <p:clrMap accent2="accent2" accent3="accent3" accent4="accent4" accent5="accent5" accent6="accent6" hlink="hlink" tx2="lt2" tx1="dk1" bg2="dk2" bg1="lt1" folHlink="folHlink" accent1="accent1"/>
  <p:sldLayoutIdLst>
    <p:sldLayoutId id="2147483655" r:id="rId2"/>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1"/>
          <a:stretch>
            <a:fillRect/>
          </a:stretch>
        </a:blipFill>
      </p:bgPr>
    </p:bg>
    <p:spTree>
      <p:nvGrpSpPr>
        <p:cNvPr id="92" name="Shape 92"/>
        <p:cNvGrpSpPr/>
        <p:nvPr/>
      </p:nvGrpSpPr>
      <p:grpSpPr>
        <a:xfrm>
          <a:off y="0" x="0"/>
          <a:ext cy="0" cx="0"/>
          <a:chOff y="0" x="0"/>
          <a:chExt cy="0" cx="0"/>
        </a:xfrm>
      </p:grpSpPr>
      <p:sp>
        <p:nvSpPr>
          <p:cNvPr id="93" name="Shape 93"/>
          <p:cNvSpPr/>
          <p:nvPr/>
        </p:nvSpPr>
        <p:spPr>
          <a:xfrm>
            <a:off y="5945187" x="500062"/>
            <a:ext cy="920750" cx="4940300"/>
          </a:xfrm>
          <a:custGeom>
            <a:pathLst>
              <a:path w="7485" extrusionOk="0" h="337">
                <a:moveTo>
                  <a:pt y="2" x="0"/>
                </a:moveTo>
                <a:lnTo>
                  <a:pt y="337" x="7485"/>
                </a:lnTo>
                <a:lnTo>
                  <a:pt y="337" x="5558"/>
                </a:lnTo>
                <a:lnTo>
                  <a:pt y="0" x="1"/>
                </a:lnTo>
              </a:path>
            </a:pathLst>
          </a:custGeom>
          <a:solidFill>
            <a:srgbClr val="9FCBDC">
              <a:alpha val="39607"/>
            </a:srgbClr>
          </a:solidFill>
          <a:ln>
            <a:noFill/>
          </a:ln>
        </p:spPr>
        <p:txBody>
          <a:bodyPr bIns="45700" rIns="91425" lIns="91425" tIns="45700" anchor="t" anchorCtr="0">
            <a:noAutofit/>
          </a:bodyPr>
          <a:lstStyle/>
          <a:p/>
        </p:txBody>
      </p:sp>
      <p:sp>
        <p:nvSpPr>
          <p:cNvPr id="94" name="Shape 94"/>
          <p:cNvSpPr/>
          <p:nvPr/>
        </p:nvSpPr>
        <p:spPr>
          <a:xfrm>
            <a:off y="5938837" x="485775"/>
            <a:ext cy="933450" cx="3690937"/>
          </a:xfrm>
          <a:custGeom>
            <a:pathLst>
              <a:path w="5591" extrusionOk="0" h="588">
                <a:moveTo>
                  <a:pt y="0" x="0"/>
                </a:moveTo>
                <a:lnTo>
                  <a:pt y="585" x="5591"/>
                </a:lnTo>
                <a:lnTo>
                  <a:pt y="588" x="4415"/>
                </a:lnTo>
                <a:lnTo>
                  <a:pt y="4" x="12"/>
                </a:lnTo>
              </a:path>
            </a:pathLst>
          </a:custGeom>
          <a:solidFill>
            <a:srgbClr val="000000"/>
          </a:solidFill>
          <a:ln>
            <a:noFill/>
          </a:ln>
        </p:spPr>
        <p:txBody>
          <a:bodyPr bIns="45700" rIns="91425" lIns="91425" tIns="45700" anchor="t" anchorCtr="0">
            <a:noAutofit/>
          </a:bodyPr>
          <a:lstStyle/>
          <a:p/>
        </p:txBody>
      </p:sp>
      <p:grpSp>
        <p:nvGrpSpPr>
          <p:cNvPr id="95" name="Shape 95"/>
          <p:cNvGrpSpPr/>
          <p:nvPr/>
        </p:nvGrpSpPr>
        <p:grpSpPr>
          <a:xfrm>
            <a:off y="5791200" x="-6350"/>
            <a:ext cy="1079500" cx="3402011"/>
            <a:chOff y="5791200" x="-6350"/>
            <a:chExt cy="1079500" cx="3402011"/>
          </a:xfrm>
        </p:grpSpPr>
        <p:pic>
          <p:nvPicPr>
            <p:cNvPr id="96" name="Shape 96"/>
            <p:cNvPicPr preferRelativeResize="0"/>
            <p:nvPr/>
          </p:nvPicPr>
          <p:blipFill>
            <a:blip r:embed="rId2"/>
            <a:stretch>
              <a:fillRect/>
            </a:stretch>
          </p:blipFill>
          <p:spPr>
            <a:xfrm>
              <a:off y="5791200" x="-6350"/>
              <a:ext cy="1079500" cx="3402011"/>
            </a:xfrm>
            <a:prstGeom prst="rect">
              <a:avLst/>
            </a:prstGeom>
          </p:spPr>
        </p:pic>
        <p:sp>
          <p:nvSpPr>
            <p:cNvPr id="97" name="Shape 97"/>
            <p:cNvSpPr txBox="1"/>
            <p:nvPr/>
          </p:nvSpPr>
          <p:spPr>
            <a:xfrm>
              <a:off y="6421437" x="277812"/>
              <a:ext cy="360362" cx="1700212"/>
            </a:xfrm>
            <a:prstGeom prst="rect">
              <a:avLst/>
            </a:prstGeom>
            <a:noFill/>
            <a:ln>
              <a:noFill/>
            </a:ln>
          </p:spPr>
          <p:txBody>
            <a:bodyPr bIns="45700" rIns="91425" lIns="91425" tIns="45700" anchor="ctr" anchorCtr="0">
              <a:noAutofit/>
            </a:bodyPr>
            <a:lstStyle/>
            <a:p/>
          </p:txBody>
        </p:sp>
      </p:grpSp>
      <p:pic>
        <p:nvPicPr>
          <p:cNvPr id="98" name="Shape 98"/>
          <p:cNvPicPr preferRelativeResize="0"/>
          <p:nvPr/>
        </p:nvPicPr>
        <p:blipFill>
          <a:blip r:embed="rId3"/>
          <a:stretch>
            <a:fillRect/>
          </a:stretch>
        </p:blipFill>
        <p:spPr>
          <a:xfrm>
            <a:off y="5778500" x="-19050"/>
            <a:ext cy="1098550" cx="3414712"/>
          </a:xfrm>
          <a:prstGeom prst="rect">
            <a:avLst/>
          </a:prstGeom>
        </p:spPr>
      </p:pic>
      <p:sp>
        <p:nvSpPr>
          <p:cNvPr id="99" name="Shape 99"/>
          <p:cNvSpPr txBox="1"/>
          <p:nvPr>
            <p:ph type="title"/>
          </p:nvPr>
        </p:nvSpPr>
        <p:spPr>
          <a:xfrm>
            <a:off y="274637" x="457200"/>
            <a:ext cy="1143000" cx="8229600"/>
          </a:xfrm>
          <a:prstGeom prst="rect">
            <a:avLst/>
          </a:prstGeom>
          <a:noFill/>
          <a:ln>
            <a:noFill/>
          </a:ln>
        </p:spPr>
        <p:txBody>
          <a:bodyPr bIns="91425" rIns="91425" lIns="91425" tIns="91425" anchor="ctr" anchorCtr="0"/>
          <a:lstStyle>
            <a:lvl1pPr algn="l" rtl="0" marR="0" indent="0" marL="0">
              <a:spcBef>
                <a:spcPts val="0"/>
              </a:spcBef>
              <a:buClr>
                <a:schemeClr val="lt2"/>
              </a:buClr>
              <a:buFont typeface="Rambla"/>
              <a:buNone/>
              <a:defRPr/>
            </a:lvl1pPr>
            <a:lvl2pPr algn="l" rtl="0" marR="0" indent="0" marL="0">
              <a:defRPr/>
            </a:lvl2pPr>
            <a:lvl3pPr algn="l" rtl="0" marR="0" indent="0" marL="0">
              <a:defRPr/>
            </a:lvl3pPr>
            <a:lvl4pPr algn="l" rtl="0" marR="0" indent="0" marL="0">
              <a:defRPr/>
            </a:lvl4pPr>
            <a:lvl5pPr algn="l" rtl="0" marR="0" indent="0" marL="0">
              <a:defRPr/>
            </a:lvl5pPr>
            <a:lvl6pPr algn="l" rtl="0" marR="0" indent="0" marL="0">
              <a:defRPr/>
            </a:lvl6pPr>
            <a:lvl7pPr algn="l" rtl="0" marR="0" indent="0" marL="0">
              <a:defRPr/>
            </a:lvl7pPr>
            <a:lvl8pPr algn="l" rtl="0" marR="0" indent="0" marL="0">
              <a:defRPr/>
            </a:lvl8pPr>
            <a:lvl9pPr algn="l" rtl="0" marR="0" indent="0" marL="0">
              <a:defRPr/>
            </a:lvl9pPr>
          </a:lstStyle>
          <a:p/>
        </p:txBody>
      </p:sp>
      <p:sp>
        <p:nvSpPr>
          <p:cNvPr id="100" name="Shape 100"/>
          <p:cNvSpPr txBox="1"/>
          <p:nvPr>
            <p:ph idx="1" type="body"/>
          </p:nvPr>
        </p:nvSpPr>
        <p:spPr>
          <a:xfrm>
            <a:off y="1481137" x="457200"/>
            <a:ext cy="4525961" cx="8229600"/>
          </a:xfrm>
          <a:prstGeom prst="rect">
            <a:avLst/>
          </a:prstGeom>
          <a:noFill/>
          <a:ln>
            <a:noFill/>
          </a:ln>
        </p:spPr>
        <p:txBody>
          <a:bodyPr bIns="91425" rIns="91425" lIns="91425" tIns="91425" anchor="t" anchorCtr="0"/>
          <a:lstStyle>
            <a:lvl1pPr algn="l" rtl="0" marR="0" indent="-147573" marL="365760">
              <a:spcBef>
                <a:spcPts val="400"/>
              </a:spcBef>
              <a:spcAft>
                <a:spcPts val="0"/>
              </a:spcAft>
              <a:buClr>
                <a:schemeClr val="accent1"/>
              </a:buClr>
              <a:buFont typeface="Rambla"/>
              <a:buChar char=""/>
              <a:defRPr/>
            </a:lvl1pPr>
            <a:lvl2pPr algn="l" rtl="0" marR="0" indent="-94741" marL="621792">
              <a:spcBef>
                <a:spcPts val="324"/>
              </a:spcBef>
              <a:buClr>
                <a:schemeClr val="accent1"/>
              </a:buClr>
              <a:buFont typeface="Rambla"/>
              <a:buChar char="◦"/>
              <a:defRPr/>
            </a:lvl2pPr>
            <a:lvl3pPr algn="l" rtl="0" marR="0" indent="-103886" marL="859536">
              <a:spcBef>
                <a:spcPts val="350"/>
              </a:spcBef>
              <a:buClr>
                <a:schemeClr val="accent2"/>
              </a:buClr>
              <a:buFont typeface="Rambla"/>
              <a:buChar char="⚫"/>
              <a:defRPr/>
            </a:lvl3pPr>
            <a:lvl4pPr algn="l" rtl="0" marR="0" indent="-107950" marL="1143000">
              <a:spcBef>
                <a:spcPts val="350"/>
              </a:spcBef>
              <a:buClr>
                <a:schemeClr val="accent2"/>
              </a:buClr>
              <a:buFont typeface="Rambla"/>
              <a:buChar char="⚫"/>
              <a:defRPr/>
            </a:lvl4pPr>
            <a:lvl5pPr algn="l" rtl="0" marR="0" indent="-114300" marL="1371600">
              <a:spcBef>
                <a:spcPts val="350"/>
              </a:spcBef>
              <a:buClr>
                <a:schemeClr val="accent2"/>
              </a:buClr>
              <a:buFont typeface="Rambla"/>
              <a:buChar char="⚫"/>
              <a:defRPr/>
            </a:lvl5pPr>
            <a:lvl6pPr algn="l" rtl="0" marR="0" indent="-114300" marL="1600200">
              <a:spcBef>
                <a:spcPts val="350"/>
              </a:spcBef>
              <a:buClr>
                <a:schemeClr val="accent3"/>
              </a:buClr>
              <a:buFont typeface="Rambla"/>
              <a:buChar char="◾"/>
              <a:defRPr/>
            </a:lvl6pPr>
            <a:lvl7pPr algn="l" rtl="0" marR="0" indent="-127000" marL="1828800">
              <a:spcBef>
                <a:spcPts val="350"/>
              </a:spcBef>
              <a:buClr>
                <a:schemeClr val="accent3"/>
              </a:buClr>
              <a:buFont typeface="Rambla"/>
              <a:buChar char="◾"/>
              <a:defRPr/>
            </a:lvl7pPr>
            <a:lvl8pPr algn="l" rtl="0" marR="0" indent="-127000" marL="2057400">
              <a:spcBef>
                <a:spcPts val="350"/>
              </a:spcBef>
              <a:buClr>
                <a:schemeClr val="accent3"/>
              </a:buClr>
              <a:buFont typeface="Rambla"/>
              <a:buChar char="◾"/>
              <a:defRPr/>
            </a:lvl8pPr>
            <a:lvl9pPr algn="l" rtl="0" marR="0" indent="-127000" marL="2286000">
              <a:spcBef>
                <a:spcPts val="350"/>
              </a:spcBef>
              <a:buClr>
                <a:schemeClr val="accent3"/>
              </a:buClr>
              <a:buFont typeface="Rambla"/>
              <a:buChar char="◾"/>
              <a:defRPr/>
            </a:lvl9pPr>
          </a:lstStyle>
          <a:p/>
        </p:txBody>
      </p:sp>
      <p:sp>
        <p:nvSpPr>
          <p:cNvPr id="101" name="Shape 101"/>
          <p:cNvSpPr txBox="1"/>
          <p:nvPr>
            <p:ph idx="10" type="dt"/>
          </p:nvPr>
        </p:nvSpPr>
        <p:spPr>
          <a:xfrm>
            <a:off y="6408737" x="6727825"/>
            <a:ext cy="365125" cx="1919287"/>
          </a:xfrm>
          <a:prstGeom prst="rect">
            <a:avLst/>
          </a:prstGeom>
          <a:noFill/>
          <a:ln>
            <a:noFill/>
          </a:ln>
        </p:spPr>
        <p:txBody>
          <a:bodyPr bIns="91425" rIns="91425" lIns="91425" tIns="91425" anchor="b" anchorCtr="0"/>
          <a:lstStyle>
            <a:lvl1pPr algn="l" rtl="0" marR="0" indent="0" marL="0">
              <a:defRPr/>
            </a:lvl1pPr>
            <a:lvl2pPr algn="l" rtl="0" marR="0" indent="0" marL="457200">
              <a:defRPr/>
            </a:lvl2pPr>
            <a:lvl3pPr algn="l" rtl="0" marR="0" indent="0" marL="914400">
              <a:defRPr/>
            </a:lvl3pPr>
            <a:lvl4pPr algn="l" rtl="0" marR="0" indent="0" marL="1371600">
              <a:defRPr/>
            </a:lvl4pPr>
            <a:lvl5pPr algn="l" rtl="0" marR="0" indent="0" marL="1828800">
              <a:defRPr/>
            </a:lvl5pPr>
            <a:lvl6pPr algn="l" rtl="0" marR="0" indent="0" marL="2286000">
              <a:defRPr/>
            </a:lvl6pPr>
            <a:lvl7pPr algn="l" rtl="0" marR="0" indent="0" marL="2743200">
              <a:defRPr/>
            </a:lvl7pPr>
            <a:lvl8pPr algn="l" rtl="0" marR="0" indent="0" marL="3200400">
              <a:defRPr/>
            </a:lvl8pPr>
            <a:lvl9pPr algn="l" rtl="0" marR="0" indent="0" marL="3657600">
              <a:defRPr/>
            </a:lvl9pPr>
          </a:lstStyle>
          <a:p/>
        </p:txBody>
      </p:sp>
      <p:sp>
        <p:nvSpPr>
          <p:cNvPr id="102" name="Shape 102"/>
          <p:cNvSpPr txBox="1"/>
          <p:nvPr>
            <p:ph idx="11" type="ftr"/>
          </p:nvPr>
        </p:nvSpPr>
        <p:spPr>
          <a:xfrm>
            <a:off y="6408737" x="4379912"/>
            <a:ext cy="365125" cx="2351086"/>
          </a:xfrm>
          <a:prstGeom prst="rect">
            <a:avLst/>
          </a:prstGeom>
          <a:noFill/>
          <a:ln>
            <a:noFill/>
          </a:ln>
        </p:spPr>
        <p:txBody>
          <a:bodyPr bIns="91425" rIns="91425" lIns="91425" tIns="91425" anchor="b" anchorCtr="0"/>
          <a:lstStyle>
            <a:lvl1pPr algn="l" rtl="0" marR="0" indent="0" marL="0">
              <a:defRPr/>
            </a:lvl1pPr>
            <a:lvl2pPr algn="l" rtl="0" marR="0" indent="0" marL="457200">
              <a:defRPr/>
            </a:lvl2pPr>
            <a:lvl3pPr algn="l" rtl="0" marR="0" indent="0" marL="914400">
              <a:defRPr/>
            </a:lvl3pPr>
            <a:lvl4pPr algn="l" rtl="0" marR="0" indent="0" marL="1371600">
              <a:defRPr/>
            </a:lvl4pPr>
            <a:lvl5pPr algn="l" rtl="0" marR="0" indent="0" marL="1828800">
              <a:defRPr/>
            </a:lvl5pPr>
            <a:lvl6pPr algn="l" rtl="0" marR="0" indent="0" marL="2286000">
              <a:defRPr/>
            </a:lvl6pPr>
            <a:lvl7pPr algn="l" rtl="0" marR="0" indent="0" marL="2743200">
              <a:defRPr/>
            </a:lvl7pPr>
            <a:lvl8pPr algn="l" rtl="0" marR="0" indent="0" marL="3200400">
              <a:defRPr/>
            </a:lvl8pPr>
            <a:lvl9pPr algn="l" rtl="0" marR="0" indent="0" marL="3657600">
              <a:defRPr/>
            </a:lvl9pPr>
          </a:lstStyle>
          <a:p/>
        </p:txBody>
      </p:sp>
      <p:sp>
        <p:nvSpPr>
          <p:cNvPr id="103" name="Shape 103"/>
          <p:cNvSpPr txBox="1"/>
          <p:nvPr>
            <p:ph idx="12" type="sldNum"/>
          </p:nvPr>
        </p:nvSpPr>
        <p:spPr>
          <a:xfrm>
            <a:off y="6408737" x="8647111"/>
            <a:ext cy="365125" cx="366711"/>
          </a:xfrm>
          <a:prstGeom prst="rect">
            <a:avLst/>
          </a:prstGeom>
          <a:noFill/>
          <a:ln>
            <a:noFill/>
          </a:ln>
        </p:spPr>
        <p:txBody>
          <a:bodyPr bIns="91425" rIns="91425" lIns="91425" tIns="91425" anchor="b" anchorCtr="0"/>
          <a:lstStyle>
            <a:lvl1pPr algn="r" rtl="0" marR="0" indent="0" marL="0">
              <a:defRPr/>
            </a:lvl1pPr>
            <a:lvl2pPr algn="l" rtl="0" marR="0" indent="0" marL="457200">
              <a:defRPr/>
            </a:lvl2pPr>
            <a:lvl3pPr algn="l" rtl="0" marR="0" indent="0" marL="914400">
              <a:defRPr/>
            </a:lvl3pPr>
            <a:lvl4pPr algn="l" rtl="0" marR="0" indent="0" marL="1371600">
              <a:defRPr/>
            </a:lvl4pPr>
            <a:lvl5pPr algn="l" rtl="0" marR="0" indent="0" marL="1828800">
              <a:defRPr/>
            </a:lvl5pPr>
            <a:lvl6pPr algn="l" rtl="0" marR="0" indent="0" marL="2286000">
              <a:defRPr/>
            </a:lvl6pPr>
            <a:lvl7pPr algn="l" rtl="0" marR="0" indent="0" marL="2743200">
              <a:defRPr/>
            </a:lvl7pPr>
            <a:lvl8pPr algn="l" rtl="0" marR="0" indent="0" marL="3200400">
              <a:defRPr/>
            </a:lvl8pPr>
            <a:lvl9pPr algn="l" rtl="0" marR="0" indent="0" marL="3657600">
              <a:defRPr/>
            </a:lvl9pPr>
          </a:lstStyle>
          <a:p/>
        </p:txBody>
      </p:sp>
    </p:spTree>
  </p:cSld>
  <p:clrMap accent2="accent2" accent3="accent3" accent4="accent4" accent5="accent5" accent6="accent6" hlink="hlink" tx2="lt2" tx1="dk1" bg2="dk2" bg1="lt1" folHlink="folHlink" accent1="accent1"/>
  <p:sldLayoutIdLst>
    <p:sldLayoutId id="2147483656" r:id="rId4"/>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1"/>
          <a:stretch>
            <a:fillRect/>
          </a:stretch>
        </a:blipFill>
      </p:bgPr>
    </p:bg>
    <p:spTree>
      <p:nvGrpSpPr>
        <p:cNvPr id="106" name="Shape 106"/>
        <p:cNvGrpSpPr/>
        <p:nvPr/>
      </p:nvGrpSpPr>
      <p:grpSpPr>
        <a:xfrm>
          <a:off y="0" x="0"/>
          <a:ext cy="0" cx="0"/>
          <a:chOff y="0" x="0"/>
          <a:chExt cy="0" cx="0"/>
        </a:xfrm>
      </p:grpSpPr>
      <p:sp>
        <p:nvSpPr>
          <p:cNvPr id="107" name="Shape 107"/>
          <p:cNvSpPr txBox="1"/>
          <p:nvPr>
            <p:ph type="title"/>
          </p:nvPr>
        </p:nvSpPr>
        <p:spPr>
          <a:xfrm>
            <a:off y="274637" x="457200"/>
            <a:ext cy="1143000" cx="8229600"/>
          </a:xfrm>
          <a:prstGeom prst="rect">
            <a:avLst/>
          </a:prstGeom>
          <a:noFill/>
          <a:ln>
            <a:noFill/>
          </a:ln>
        </p:spPr>
        <p:txBody>
          <a:bodyPr bIns="91425" rIns="91425" lIns="91425" tIns="91425" anchor="ctr" anchorCtr="0"/>
          <a:lstStyle>
            <a:lvl1pPr algn="l" rtl="0" marR="0" indent="0" marL="0">
              <a:spcBef>
                <a:spcPts val="0"/>
              </a:spcBef>
              <a:buClr>
                <a:schemeClr val="dk2"/>
              </a:buClr>
              <a:buFont typeface="Rambla"/>
              <a:buNone/>
              <a:defRPr/>
            </a:lvl1pPr>
            <a:lvl2pPr algn="l" rtl="0" marR="0" indent="0" marL="0">
              <a:defRPr/>
            </a:lvl2pPr>
            <a:lvl3pPr algn="l" rtl="0" marR="0" indent="0" marL="0">
              <a:defRPr/>
            </a:lvl3pPr>
            <a:lvl4pPr algn="l" rtl="0" marR="0" indent="0" marL="0">
              <a:defRPr/>
            </a:lvl4pPr>
            <a:lvl5pPr algn="l" rtl="0" marR="0" indent="0" marL="0">
              <a:defRPr/>
            </a:lvl5pPr>
            <a:lvl6pPr algn="l" rtl="0" marR="0" indent="0" marL="0">
              <a:defRPr/>
            </a:lvl6pPr>
            <a:lvl7pPr algn="l" rtl="0" marR="0" indent="0" marL="0">
              <a:defRPr/>
            </a:lvl7pPr>
            <a:lvl8pPr algn="l" rtl="0" marR="0" indent="0" marL="0">
              <a:defRPr/>
            </a:lvl8pPr>
            <a:lvl9pPr algn="l" rtl="0" marR="0" indent="0" marL="0">
              <a:defRPr/>
            </a:lvl9pPr>
          </a:lstStyle>
          <a:p/>
        </p:txBody>
      </p:sp>
      <p:sp>
        <p:nvSpPr>
          <p:cNvPr id="108" name="Shape 108"/>
          <p:cNvSpPr txBox="1"/>
          <p:nvPr>
            <p:ph idx="1" type="body"/>
          </p:nvPr>
        </p:nvSpPr>
        <p:spPr>
          <a:xfrm>
            <a:off y="1481137" x="457200"/>
            <a:ext cy="4525961" cx="8229600"/>
          </a:xfrm>
          <a:prstGeom prst="rect">
            <a:avLst/>
          </a:prstGeom>
          <a:noFill/>
          <a:ln>
            <a:noFill/>
          </a:ln>
        </p:spPr>
        <p:txBody>
          <a:bodyPr bIns="91425" rIns="91425" lIns="91425" tIns="91425" anchor="t" anchorCtr="0"/>
          <a:lstStyle>
            <a:lvl1pPr algn="l" rtl="0" marR="0" indent="-147573" marL="365760">
              <a:spcBef>
                <a:spcPts val="400"/>
              </a:spcBef>
              <a:spcAft>
                <a:spcPts val="0"/>
              </a:spcAft>
              <a:buClr>
                <a:schemeClr val="accent1"/>
              </a:buClr>
              <a:buFont typeface="Rambla"/>
              <a:buChar char=""/>
              <a:defRPr/>
            </a:lvl1pPr>
            <a:lvl2pPr algn="l" rtl="0" marR="0" indent="-94741" marL="621792">
              <a:spcBef>
                <a:spcPts val="324"/>
              </a:spcBef>
              <a:buClr>
                <a:schemeClr val="accent1"/>
              </a:buClr>
              <a:buFont typeface="Rambla"/>
              <a:buChar char="◦"/>
              <a:defRPr/>
            </a:lvl2pPr>
            <a:lvl3pPr algn="l" rtl="0" marR="0" indent="-103886" marL="859536">
              <a:spcBef>
                <a:spcPts val="350"/>
              </a:spcBef>
              <a:buClr>
                <a:schemeClr val="accent2"/>
              </a:buClr>
              <a:buFont typeface="Rambla"/>
              <a:buChar char="⚫"/>
              <a:defRPr/>
            </a:lvl3pPr>
            <a:lvl4pPr algn="l" rtl="0" marR="0" indent="-107950" marL="1143000">
              <a:spcBef>
                <a:spcPts val="350"/>
              </a:spcBef>
              <a:buClr>
                <a:schemeClr val="accent2"/>
              </a:buClr>
              <a:buFont typeface="Rambla"/>
              <a:buChar char="⚫"/>
              <a:defRPr/>
            </a:lvl4pPr>
            <a:lvl5pPr algn="l" rtl="0" marR="0" indent="-114300" marL="1371600">
              <a:spcBef>
                <a:spcPts val="350"/>
              </a:spcBef>
              <a:buClr>
                <a:schemeClr val="accent2"/>
              </a:buClr>
              <a:buFont typeface="Rambla"/>
              <a:buChar char="⚫"/>
              <a:defRPr/>
            </a:lvl5pPr>
            <a:lvl6pPr algn="l" rtl="0" marR="0" indent="-114300" marL="1600200">
              <a:spcBef>
                <a:spcPts val="350"/>
              </a:spcBef>
              <a:buClr>
                <a:schemeClr val="accent3"/>
              </a:buClr>
              <a:buFont typeface="Rambla"/>
              <a:buChar char="◾"/>
              <a:defRPr/>
            </a:lvl6pPr>
            <a:lvl7pPr algn="l" rtl="0" marR="0" indent="-127000" marL="1828800">
              <a:spcBef>
                <a:spcPts val="350"/>
              </a:spcBef>
              <a:buClr>
                <a:schemeClr val="accent3"/>
              </a:buClr>
              <a:buFont typeface="Rambla"/>
              <a:buChar char="◾"/>
              <a:defRPr/>
            </a:lvl7pPr>
            <a:lvl8pPr algn="l" rtl="0" marR="0" indent="-127000" marL="2057400">
              <a:spcBef>
                <a:spcPts val="350"/>
              </a:spcBef>
              <a:buClr>
                <a:schemeClr val="accent3"/>
              </a:buClr>
              <a:buFont typeface="Rambla"/>
              <a:buChar char="◾"/>
              <a:defRPr/>
            </a:lvl8pPr>
            <a:lvl9pPr algn="l" rtl="0" marR="0" indent="-127000" marL="2286000">
              <a:spcBef>
                <a:spcPts val="350"/>
              </a:spcBef>
              <a:buClr>
                <a:schemeClr val="accent3"/>
              </a:buClr>
              <a:buFont typeface="Rambla"/>
              <a:buChar char="◾"/>
              <a:defRPr/>
            </a:lvl9pPr>
          </a:lstStyle>
          <a:p/>
        </p:txBody>
      </p:sp>
      <p:sp>
        <p:nvSpPr>
          <p:cNvPr id="109" name="Shape 109"/>
          <p:cNvSpPr txBox="1"/>
          <p:nvPr>
            <p:ph idx="10" type="dt"/>
          </p:nvPr>
        </p:nvSpPr>
        <p:spPr>
          <a:xfrm>
            <a:off y="6408737" x="6727825"/>
            <a:ext cy="365125" cx="1919287"/>
          </a:xfrm>
          <a:prstGeom prst="rect">
            <a:avLst/>
          </a:prstGeom>
          <a:noFill/>
          <a:ln>
            <a:noFill/>
          </a:ln>
        </p:spPr>
        <p:txBody>
          <a:bodyPr bIns="91425" rIns="91425" lIns="91425" tIns="91425" anchor="b" anchorCtr="0"/>
          <a:lstStyle>
            <a:lvl1pPr algn="l" rtl="0" marR="0" indent="0" marL="0">
              <a:defRPr/>
            </a:lvl1pPr>
            <a:lvl2pPr algn="l" rtl="0" marR="0" indent="0" marL="457200">
              <a:defRPr/>
            </a:lvl2pPr>
            <a:lvl3pPr algn="l" rtl="0" marR="0" indent="0" marL="914400">
              <a:defRPr/>
            </a:lvl3pPr>
            <a:lvl4pPr algn="l" rtl="0" marR="0" indent="0" marL="1371600">
              <a:defRPr/>
            </a:lvl4pPr>
            <a:lvl5pPr algn="l" rtl="0" marR="0" indent="0" marL="1828800">
              <a:defRPr/>
            </a:lvl5pPr>
            <a:lvl6pPr algn="l" rtl="0" marR="0" indent="0" marL="2286000">
              <a:defRPr/>
            </a:lvl6pPr>
            <a:lvl7pPr algn="l" rtl="0" marR="0" indent="0" marL="2743200">
              <a:defRPr/>
            </a:lvl7pPr>
            <a:lvl8pPr algn="l" rtl="0" marR="0" indent="0" marL="3200400">
              <a:defRPr/>
            </a:lvl8pPr>
            <a:lvl9pPr algn="l" rtl="0" marR="0" indent="0" marL="3657600">
              <a:defRPr/>
            </a:lvl9pPr>
          </a:lstStyle>
          <a:p/>
        </p:txBody>
      </p:sp>
      <p:sp>
        <p:nvSpPr>
          <p:cNvPr id="110" name="Shape 110"/>
          <p:cNvSpPr txBox="1"/>
          <p:nvPr>
            <p:ph idx="11" type="ftr"/>
          </p:nvPr>
        </p:nvSpPr>
        <p:spPr>
          <a:xfrm>
            <a:off y="6408737" x="4379912"/>
            <a:ext cy="365125" cx="2351086"/>
          </a:xfrm>
          <a:prstGeom prst="rect">
            <a:avLst/>
          </a:prstGeom>
          <a:noFill/>
          <a:ln>
            <a:noFill/>
          </a:ln>
        </p:spPr>
        <p:txBody>
          <a:bodyPr bIns="91425" rIns="91425" lIns="91425" tIns="91425" anchor="b" anchorCtr="0"/>
          <a:lstStyle>
            <a:lvl1pPr algn="l" rtl="0" marR="0" indent="0" marL="0">
              <a:defRPr/>
            </a:lvl1pPr>
            <a:lvl2pPr algn="l" rtl="0" marR="0" indent="0" marL="457200">
              <a:defRPr/>
            </a:lvl2pPr>
            <a:lvl3pPr algn="l" rtl="0" marR="0" indent="0" marL="914400">
              <a:defRPr/>
            </a:lvl3pPr>
            <a:lvl4pPr algn="l" rtl="0" marR="0" indent="0" marL="1371600">
              <a:defRPr/>
            </a:lvl4pPr>
            <a:lvl5pPr algn="l" rtl="0" marR="0" indent="0" marL="1828800">
              <a:defRPr/>
            </a:lvl5pPr>
            <a:lvl6pPr algn="l" rtl="0" marR="0" indent="0" marL="2286000">
              <a:defRPr/>
            </a:lvl6pPr>
            <a:lvl7pPr algn="l" rtl="0" marR="0" indent="0" marL="2743200">
              <a:defRPr/>
            </a:lvl7pPr>
            <a:lvl8pPr algn="l" rtl="0" marR="0" indent="0" marL="3200400">
              <a:defRPr/>
            </a:lvl8pPr>
            <a:lvl9pPr algn="l" rtl="0" marR="0" indent="0" marL="3657600">
              <a:defRPr/>
            </a:lvl9pPr>
          </a:lstStyle>
          <a:p/>
        </p:txBody>
      </p:sp>
      <p:sp>
        <p:nvSpPr>
          <p:cNvPr id="111" name="Shape 111"/>
          <p:cNvSpPr txBox="1"/>
          <p:nvPr>
            <p:ph idx="12" type="sldNum"/>
          </p:nvPr>
        </p:nvSpPr>
        <p:spPr>
          <a:xfrm>
            <a:off y="6408737" x="8647111"/>
            <a:ext cy="365125" cx="366711"/>
          </a:xfrm>
          <a:prstGeom prst="rect">
            <a:avLst/>
          </a:prstGeom>
          <a:noFill/>
          <a:ln>
            <a:noFill/>
          </a:ln>
        </p:spPr>
        <p:txBody>
          <a:bodyPr bIns="91425" rIns="91425" lIns="91425" tIns="91425" anchor="b" anchorCtr="0"/>
          <a:lstStyle>
            <a:lvl1pPr algn="r" rtl="0" marR="0" indent="0" marL="0">
              <a:defRPr/>
            </a:lvl1pPr>
            <a:lvl2pPr algn="l" rtl="0" marR="0" indent="0" marL="457200">
              <a:defRPr/>
            </a:lvl2pPr>
            <a:lvl3pPr algn="l" rtl="0" marR="0" indent="0" marL="914400">
              <a:defRPr/>
            </a:lvl3pPr>
            <a:lvl4pPr algn="l" rtl="0" marR="0" indent="0" marL="1371600">
              <a:defRPr/>
            </a:lvl4pPr>
            <a:lvl5pPr algn="l" rtl="0" marR="0" indent="0" marL="1828800">
              <a:defRPr/>
            </a:lvl5pPr>
            <a:lvl6pPr algn="l" rtl="0" marR="0" indent="0" marL="2286000">
              <a:defRPr/>
            </a:lvl6pPr>
            <a:lvl7pPr algn="l" rtl="0" marR="0" indent="0" marL="2743200">
              <a:defRPr/>
            </a:lvl7pPr>
            <a:lvl8pPr algn="l" rtl="0" marR="0" indent="0" marL="3200400">
              <a:defRPr/>
            </a:lvl8pPr>
            <a:lvl9pPr algn="l" rtl="0" marR="0" indent="0" marL="3657600">
              <a:defRPr/>
            </a:lvl9pPr>
          </a:lstStyle>
          <a:p/>
        </p:txBody>
      </p:sp>
    </p:spTree>
  </p:cSld>
  <p:clrMap accent2="accent2" accent3="accent3" accent4="accent4" accent5="accent5" accent6="accent6" hlink="hlink" tx2="lt2" tx1="dk1" bg2="dk2" bg1="lt1" folHlink="folHlink" accent1="accent1"/>
  <p:sldLayoutIdLst>
    <p:sldLayoutId id="2147483657" r:id="rId2"/>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1"/>
          <a:stretch>
            <a:fillRect/>
          </a:stretch>
        </a:blipFill>
      </p:bgPr>
    </p:bg>
    <p:spTree>
      <p:nvGrpSpPr>
        <p:cNvPr id="116" name="Shape 116"/>
        <p:cNvGrpSpPr/>
        <p:nvPr/>
      </p:nvGrpSpPr>
      <p:grpSpPr>
        <a:xfrm>
          <a:off y="0" x="0"/>
          <a:ext cy="0" cx="0"/>
          <a:chOff y="0" x="0"/>
          <a:chExt cy="0" cx="0"/>
        </a:xfrm>
      </p:grpSpPr>
      <p:sp>
        <p:nvSpPr>
          <p:cNvPr id="117" name="Shape 117"/>
          <p:cNvSpPr/>
          <p:nvPr/>
        </p:nvSpPr>
        <p:spPr>
          <a:xfrm>
            <a:off y="5945187" x="500062"/>
            <a:ext cy="920750" cx="4940300"/>
          </a:xfrm>
          <a:custGeom>
            <a:pathLst>
              <a:path w="7485" extrusionOk="0" h="337">
                <a:moveTo>
                  <a:pt y="2" x="0"/>
                </a:moveTo>
                <a:lnTo>
                  <a:pt y="337" x="7485"/>
                </a:lnTo>
                <a:lnTo>
                  <a:pt y="337" x="5558"/>
                </a:lnTo>
                <a:lnTo>
                  <a:pt y="0" x="1"/>
                </a:lnTo>
              </a:path>
            </a:pathLst>
          </a:custGeom>
          <a:solidFill>
            <a:srgbClr val="9FCBDC">
              <a:alpha val="39607"/>
            </a:srgbClr>
          </a:solidFill>
          <a:ln>
            <a:noFill/>
          </a:ln>
        </p:spPr>
        <p:txBody>
          <a:bodyPr bIns="45700" rIns="91425" lIns="91425" tIns="45700" anchor="t" anchorCtr="0">
            <a:noAutofit/>
          </a:bodyPr>
          <a:lstStyle/>
          <a:p/>
        </p:txBody>
      </p:sp>
      <p:sp>
        <p:nvSpPr>
          <p:cNvPr id="118" name="Shape 118"/>
          <p:cNvSpPr/>
          <p:nvPr/>
        </p:nvSpPr>
        <p:spPr>
          <a:xfrm>
            <a:off y="5938837" x="485775"/>
            <a:ext cy="933450" cx="3690937"/>
          </a:xfrm>
          <a:custGeom>
            <a:pathLst>
              <a:path w="5591" extrusionOk="0" h="588">
                <a:moveTo>
                  <a:pt y="0" x="0"/>
                </a:moveTo>
                <a:lnTo>
                  <a:pt y="585" x="5591"/>
                </a:lnTo>
                <a:lnTo>
                  <a:pt y="588" x="4415"/>
                </a:lnTo>
                <a:lnTo>
                  <a:pt y="4" x="12"/>
                </a:lnTo>
              </a:path>
            </a:pathLst>
          </a:custGeom>
          <a:solidFill>
            <a:srgbClr val="000000"/>
          </a:solidFill>
          <a:ln>
            <a:noFill/>
          </a:ln>
        </p:spPr>
        <p:txBody>
          <a:bodyPr bIns="45700" rIns="91425" lIns="91425" tIns="45700" anchor="t" anchorCtr="0">
            <a:noAutofit/>
          </a:bodyPr>
          <a:lstStyle/>
          <a:p/>
        </p:txBody>
      </p:sp>
      <p:grpSp>
        <p:nvGrpSpPr>
          <p:cNvPr id="119" name="Shape 119"/>
          <p:cNvGrpSpPr/>
          <p:nvPr/>
        </p:nvGrpSpPr>
        <p:grpSpPr>
          <a:xfrm>
            <a:off y="5791200" x="-6350"/>
            <a:ext cy="1079500" cx="3402011"/>
            <a:chOff y="5791200" x="-6350"/>
            <a:chExt cy="1079500" cx="3402011"/>
          </a:xfrm>
        </p:grpSpPr>
        <p:pic>
          <p:nvPicPr>
            <p:cNvPr id="120" name="Shape 120"/>
            <p:cNvPicPr preferRelativeResize="0"/>
            <p:nvPr/>
          </p:nvPicPr>
          <p:blipFill>
            <a:blip r:embed="rId2"/>
            <a:stretch>
              <a:fillRect/>
            </a:stretch>
          </p:blipFill>
          <p:spPr>
            <a:xfrm>
              <a:off y="5791200" x="-6350"/>
              <a:ext cy="1079500" cx="3402011"/>
            </a:xfrm>
            <a:prstGeom prst="rect">
              <a:avLst/>
            </a:prstGeom>
          </p:spPr>
        </p:pic>
        <p:sp>
          <p:nvSpPr>
            <p:cNvPr id="121" name="Shape 121"/>
            <p:cNvSpPr txBox="1"/>
            <p:nvPr/>
          </p:nvSpPr>
          <p:spPr>
            <a:xfrm>
              <a:off y="6421437" x="277812"/>
              <a:ext cy="360362" cx="1700212"/>
            </a:xfrm>
            <a:prstGeom prst="rect">
              <a:avLst/>
            </a:prstGeom>
            <a:noFill/>
            <a:ln>
              <a:noFill/>
            </a:ln>
          </p:spPr>
          <p:txBody>
            <a:bodyPr bIns="45700" rIns="91425" lIns="91425" tIns="45700" anchor="ctr" anchorCtr="0">
              <a:noAutofit/>
            </a:bodyPr>
            <a:lstStyle/>
            <a:p/>
          </p:txBody>
        </p:sp>
      </p:grpSp>
      <p:pic>
        <p:nvPicPr>
          <p:cNvPr id="122" name="Shape 122"/>
          <p:cNvPicPr preferRelativeResize="0"/>
          <p:nvPr/>
        </p:nvPicPr>
        <p:blipFill>
          <a:blip r:embed="rId3"/>
          <a:stretch>
            <a:fillRect/>
          </a:stretch>
        </p:blipFill>
        <p:spPr>
          <a:xfrm>
            <a:off y="5778500" x="-19050"/>
            <a:ext cy="1098550" cx="3414712"/>
          </a:xfrm>
          <a:prstGeom prst="rect">
            <a:avLst/>
          </a:prstGeom>
        </p:spPr>
      </p:pic>
      <p:sp>
        <p:nvSpPr>
          <p:cNvPr id="123" name="Shape 123"/>
          <p:cNvSpPr/>
          <p:nvPr/>
        </p:nvSpPr>
        <p:spPr>
          <a:xfrm>
            <a:off y="4987925" x="8664575"/>
            <a:ext cy="228600" cx="182561"/>
          </a:xfrm>
          <a:prstGeom prst="chevron">
            <a:avLst>
              <a:gd fmla="val 10800" name="adj"/>
            </a:avLst>
          </a:prstGeom>
          <a:gradFill>
            <a:gsLst>
              <a:gs pos="0">
                <a:srgbClr val="1389A6"/>
              </a:gs>
              <a:gs pos="72000">
                <a:srgbClr val="50B8DA"/>
              </a:gs>
              <a:gs pos="100000">
                <a:srgbClr val="7FC4DD"/>
              </a:gs>
            </a:gsLst>
            <a:lin ang="16200000" scaled="0"/>
          </a:gradFill>
          <a:ln w="9525" cap="rnd">
            <a:solidFill>
              <a:srgbClr val="1E768C"/>
            </a:solidFill>
            <a:prstDash val="solid"/>
            <a:miter/>
            <a:headEnd w="med" len="med" type="none"/>
            <a:tailEnd w="med" len="med" type="none"/>
          </a:ln>
        </p:spPr>
        <p:txBody>
          <a:bodyPr bIns="45700" rIns="91425" lIns="91425" tIns="45700" anchor="ctr" anchorCtr="0">
            <a:noAutofit/>
          </a:bodyPr>
          <a:lstStyle/>
          <a:p/>
        </p:txBody>
      </p:sp>
      <p:sp>
        <p:nvSpPr>
          <p:cNvPr id="124" name="Shape 124"/>
          <p:cNvSpPr/>
          <p:nvPr/>
        </p:nvSpPr>
        <p:spPr>
          <a:xfrm>
            <a:off y="4987925" x="8477250"/>
            <a:ext cy="228600" cx="182561"/>
          </a:xfrm>
          <a:prstGeom prst="chevron">
            <a:avLst>
              <a:gd fmla="val 10800" name="adj"/>
            </a:avLst>
          </a:prstGeom>
          <a:gradFill>
            <a:gsLst>
              <a:gs pos="0">
                <a:srgbClr val="1389A6"/>
              </a:gs>
              <a:gs pos="72000">
                <a:srgbClr val="50B8DA"/>
              </a:gs>
              <a:gs pos="100000">
                <a:srgbClr val="7FC4DD"/>
              </a:gs>
            </a:gsLst>
            <a:lin ang="16200000" scaled="0"/>
          </a:gradFill>
          <a:ln w="9525" cap="rnd">
            <a:solidFill>
              <a:srgbClr val="1E768C"/>
            </a:solidFill>
            <a:prstDash val="solid"/>
            <a:miter/>
            <a:headEnd w="med" len="med" type="none"/>
            <a:tailEnd w="med" len="med" type="none"/>
          </a:ln>
        </p:spPr>
        <p:txBody>
          <a:bodyPr bIns="45700" rIns="91425" lIns="91425" tIns="45700" anchor="ctr" anchorCtr="0">
            <a:noAutofit/>
          </a:bodyPr>
          <a:lstStyle/>
          <a:p/>
        </p:txBody>
      </p:sp>
      <p:sp>
        <p:nvSpPr>
          <p:cNvPr id="125" name="Shape 125"/>
          <p:cNvSpPr txBox="1"/>
          <p:nvPr>
            <p:ph type="title"/>
          </p:nvPr>
        </p:nvSpPr>
        <p:spPr>
          <a:xfrm>
            <a:off y="274637" x="457200"/>
            <a:ext cy="1143000" cx="8229600"/>
          </a:xfrm>
          <a:prstGeom prst="rect">
            <a:avLst/>
          </a:prstGeom>
          <a:noFill/>
          <a:ln>
            <a:noFill/>
          </a:ln>
        </p:spPr>
        <p:txBody>
          <a:bodyPr bIns="91425" rIns="91425" lIns="91425" tIns="91425" anchor="ctr" anchorCtr="0"/>
          <a:lstStyle>
            <a:lvl1pPr algn="l" rtl="0" marR="0" indent="0" marL="0">
              <a:spcBef>
                <a:spcPts val="0"/>
              </a:spcBef>
              <a:buClr>
                <a:schemeClr val="lt2"/>
              </a:buClr>
              <a:buFont typeface="Rambla"/>
              <a:buNone/>
              <a:defRPr/>
            </a:lvl1pPr>
            <a:lvl2pPr algn="l" rtl="0" marR="0" indent="0" marL="0">
              <a:defRPr/>
            </a:lvl2pPr>
            <a:lvl3pPr algn="l" rtl="0" marR="0" indent="0" marL="0">
              <a:defRPr/>
            </a:lvl3pPr>
            <a:lvl4pPr algn="l" rtl="0" marR="0" indent="0" marL="0">
              <a:defRPr/>
            </a:lvl4pPr>
            <a:lvl5pPr algn="l" rtl="0" marR="0" indent="0" marL="0">
              <a:defRPr/>
            </a:lvl5pPr>
            <a:lvl6pPr algn="l" rtl="0" marR="0" indent="0" marL="0">
              <a:defRPr/>
            </a:lvl6pPr>
            <a:lvl7pPr algn="l" rtl="0" marR="0" indent="0" marL="0">
              <a:defRPr/>
            </a:lvl7pPr>
            <a:lvl8pPr algn="l" rtl="0" marR="0" indent="0" marL="0">
              <a:defRPr/>
            </a:lvl8pPr>
            <a:lvl9pPr algn="l" rtl="0" marR="0" indent="0" marL="0">
              <a:defRPr/>
            </a:lvl9pPr>
          </a:lstStyle>
          <a:p/>
        </p:txBody>
      </p:sp>
      <p:sp>
        <p:nvSpPr>
          <p:cNvPr id="126" name="Shape 126"/>
          <p:cNvSpPr txBox="1"/>
          <p:nvPr>
            <p:ph idx="1" type="body"/>
          </p:nvPr>
        </p:nvSpPr>
        <p:spPr>
          <a:xfrm>
            <a:off y="1481137" x="457200"/>
            <a:ext cy="4525961" cx="8229600"/>
          </a:xfrm>
          <a:prstGeom prst="rect">
            <a:avLst/>
          </a:prstGeom>
          <a:noFill/>
          <a:ln>
            <a:noFill/>
          </a:ln>
        </p:spPr>
        <p:txBody>
          <a:bodyPr bIns="91425" rIns="91425" lIns="91425" tIns="91425" anchor="t" anchorCtr="0"/>
          <a:lstStyle>
            <a:lvl1pPr algn="l" rtl="0" marR="0" indent="-147573" marL="365760">
              <a:spcBef>
                <a:spcPts val="400"/>
              </a:spcBef>
              <a:spcAft>
                <a:spcPts val="0"/>
              </a:spcAft>
              <a:buClr>
                <a:schemeClr val="accent1"/>
              </a:buClr>
              <a:buFont typeface="Rambla"/>
              <a:buChar char=""/>
              <a:defRPr/>
            </a:lvl1pPr>
            <a:lvl2pPr algn="l" rtl="0" marR="0" indent="-94741" marL="621792">
              <a:spcBef>
                <a:spcPts val="324"/>
              </a:spcBef>
              <a:buClr>
                <a:schemeClr val="accent1"/>
              </a:buClr>
              <a:buFont typeface="Rambla"/>
              <a:buChar char="◦"/>
              <a:defRPr/>
            </a:lvl2pPr>
            <a:lvl3pPr algn="l" rtl="0" marR="0" indent="-103886" marL="859536">
              <a:spcBef>
                <a:spcPts val="350"/>
              </a:spcBef>
              <a:buClr>
                <a:schemeClr val="accent2"/>
              </a:buClr>
              <a:buFont typeface="Rambla"/>
              <a:buChar char="⚫"/>
              <a:defRPr/>
            </a:lvl3pPr>
            <a:lvl4pPr algn="l" rtl="0" marR="0" indent="-107950" marL="1143000">
              <a:spcBef>
                <a:spcPts val="350"/>
              </a:spcBef>
              <a:buClr>
                <a:schemeClr val="accent2"/>
              </a:buClr>
              <a:buFont typeface="Rambla"/>
              <a:buChar char="⚫"/>
              <a:defRPr/>
            </a:lvl4pPr>
            <a:lvl5pPr algn="l" rtl="0" marR="0" indent="-114300" marL="1371600">
              <a:spcBef>
                <a:spcPts val="350"/>
              </a:spcBef>
              <a:buClr>
                <a:schemeClr val="accent2"/>
              </a:buClr>
              <a:buFont typeface="Rambla"/>
              <a:buChar char="⚫"/>
              <a:defRPr/>
            </a:lvl5pPr>
            <a:lvl6pPr algn="l" rtl="0" marR="0" indent="-114300" marL="1600200">
              <a:spcBef>
                <a:spcPts val="350"/>
              </a:spcBef>
              <a:buClr>
                <a:schemeClr val="accent3"/>
              </a:buClr>
              <a:buFont typeface="Rambla"/>
              <a:buChar char="◾"/>
              <a:defRPr/>
            </a:lvl6pPr>
            <a:lvl7pPr algn="l" rtl="0" marR="0" indent="-127000" marL="1828800">
              <a:spcBef>
                <a:spcPts val="350"/>
              </a:spcBef>
              <a:buClr>
                <a:schemeClr val="accent3"/>
              </a:buClr>
              <a:buFont typeface="Rambla"/>
              <a:buChar char="◾"/>
              <a:defRPr/>
            </a:lvl7pPr>
            <a:lvl8pPr algn="l" rtl="0" marR="0" indent="-127000" marL="2057400">
              <a:spcBef>
                <a:spcPts val="350"/>
              </a:spcBef>
              <a:buClr>
                <a:schemeClr val="accent3"/>
              </a:buClr>
              <a:buFont typeface="Rambla"/>
              <a:buChar char="◾"/>
              <a:defRPr/>
            </a:lvl8pPr>
            <a:lvl9pPr algn="l" rtl="0" marR="0" indent="-127000" marL="2286000">
              <a:spcBef>
                <a:spcPts val="350"/>
              </a:spcBef>
              <a:buClr>
                <a:schemeClr val="accent3"/>
              </a:buClr>
              <a:buFont typeface="Rambla"/>
              <a:buChar char="◾"/>
              <a:defRPr/>
            </a:lvl9pPr>
          </a:lstStyle>
          <a:p/>
        </p:txBody>
      </p:sp>
      <p:sp>
        <p:nvSpPr>
          <p:cNvPr id="127" name="Shape 127"/>
          <p:cNvSpPr txBox="1"/>
          <p:nvPr>
            <p:ph idx="10" type="dt"/>
          </p:nvPr>
        </p:nvSpPr>
        <p:spPr>
          <a:xfrm>
            <a:off y="6408737" x="6727825"/>
            <a:ext cy="365125" cx="1919287"/>
          </a:xfrm>
          <a:prstGeom prst="rect">
            <a:avLst/>
          </a:prstGeom>
          <a:noFill/>
          <a:ln>
            <a:noFill/>
          </a:ln>
        </p:spPr>
        <p:txBody>
          <a:bodyPr bIns="91425" rIns="91425" lIns="91425" tIns="91425" anchor="b" anchorCtr="0"/>
          <a:lstStyle>
            <a:lvl1pPr algn="l" rtl="0" marR="0" indent="0" marL="0">
              <a:defRPr/>
            </a:lvl1pPr>
            <a:lvl2pPr algn="l" rtl="0" marR="0" indent="0" marL="457200">
              <a:defRPr/>
            </a:lvl2pPr>
            <a:lvl3pPr algn="l" rtl="0" marR="0" indent="0" marL="914400">
              <a:defRPr/>
            </a:lvl3pPr>
            <a:lvl4pPr algn="l" rtl="0" marR="0" indent="0" marL="1371600">
              <a:defRPr/>
            </a:lvl4pPr>
            <a:lvl5pPr algn="l" rtl="0" marR="0" indent="0" marL="1828800">
              <a:defRPr/>
            </a:lvl5pPr>
            <a:lvl6pPr algn="l" rtl="0" marR="0" indent="0" marL="2286000">
              <a:defRPr/>
            </a:lvl6pPr>
            <a:lvl7pPr algn="l" rtl="0" marR="0" indent="0" marL="2743200">
              <a:defRPr/>
            </a:lvl7pPr>
            <a:lvl8pPr algn="l" rtl="0" marR="0" indent="0" marL="3200400">
              <a:defRPr/>
            </a:lvl8pPr>
            <a:lvl9pPr algn="l" rtl="0" marR="0" indent="0" marL="3657600">
              <a:defRPr/>
            </a:lvl9pPr>
          </a:lstStyle>
          <a:p/>
        </p:txBody>
      </p:sp>
      <p:sp>
        <p:nvSpPr>
          <p:cNvPr id="128" name="Shape 128"/>
          <p:cNvSpPr txBox="1"/>
          <p:nvPr>
            <p:ph idx="11" type="ftr"/>
          </p:nvPr>
        </p:nvSpPr>
        <p:spPr>
          <a:xfrm>
            <a:off y="6408737" x="4379912"/>
            <a:ext cy="365125" cx="2351086"/>
          </a:xfrm>
          <a:prstGeom prst="rect">
            <a:avLst/>
          </a:prstGeom>
          <a:noFill/>
          <a:ln>
            <a:noFill/>
          </a:ln>
        </p:spPr>
        <p:txBody>
          <a:bodyPr bIns="91425" rIns="91425" lIns="91425" tIns="91425" anchor="b" anchorCtr="0"/>
          <a:lstStyle>
            <a:lvl1pPr algn="l" rtl="0" marR="0" indent="0" marL="0">
              <a:defRPr/>
            </a:lvl1pPr>
            <a:lvl2pPr algn="l" rtl="0" marR="0" indent="0" marL="457200">
              <a:defRPr/>
            </a:lvl2pPr>
            <a:lvl3pPr algn="l" rtl="0" marR="0" indent="0" marL="914400">
              <a:defRPr/>
            </a:lvl3pPr>
            <a:lvl4pPr algn="l" rtl="0" marR="0" indent="0" marL="1371600">
              <a:defRPr/>
            </a:lvl4pPr>
            <a:lvl5pPr algn="l" rtl="0" marR="0" indent="0" marL="1828800">
              <a:defRPr/>
            </a:lvl5pPr>
            <a:lvl6pPr algn="l" rtl="0" marR="0" indent="0" marL="2286000">
              <a:defRPr/>
            </a:lvl6pPr>
            <a:lvl7pPr algn="l" rtl="0" marR="0" indent="0" marL="2743200">
              <a:defRPr/>
            </a:lvl7pPr>
            <a:lvl8pPr algn="l" rtl="0" marR="0" indent="0" marL="3200400">
              <a:defRPr/>
            </a:lvl8pPr>
            <a:lvl9pPr algn="l" rtl="0" marR="0" indent="0" marL="3657600">
              <a:defRPr/>
            </a:lvl9pPr>
          </a:lstStyle>
          <a:p/>
        </p:txBody>
      </p:sp>
      <p:sp>
        <p:nvSpPr>
          <p:cNvPr id="129" name="Shape 129"/>
          <p:cNvSpPr txBox="1"/>
          <p:nvPr>
            <p:ph idx="12" type="sldNum"/>
          </p:nvPr>
        </p:nvSpPr>
        <p:spPr>
          <a:xfrm>
            <a:off y="6408737" x="8647111"/>
            <a:ext cy="365125" cx="366711"/>
          </a:xfrm>
          <a:prstGeom prst="rect">
            <a:avLst/>
          </a:prstGeom>
          <a:noFill/>
          <a:ln>
            <a:noFill/>
          </a:ln>
        </p:spPr>
        <p:txBody>
          <a:bodyPr bIns="91425" rIns="91425" lIns="91425" tIns="91425" anchor="b" anchorCtr="0"/>
          <a:lstStyle>
            <a:lvl1pPr algn="r" rtl="0" marR="0" indent="0" marL="0">
              <a:defRPr/>
            </a:lvl1pPr>
            <a:lvl2pPr algn="l" rtl="0" marR="0" indent="0" marL="457200">
              <a:defRPr/>
            </a:lvl2pPr>
            <a:lvl3pPr algn="l" rtl="0" marR="0" indent="0" marL="914400">
              <a:defRPr/>
            </a:lvl3pPr>
            <a:lvl4pPr algn="l" rtl="0" marR="0" indent="0" marL="1371600">
              <a:defRPr/>
            </a:lvl4pPr>
            <a:lvl5pPr algn="l" rtl="0" marR="0" indent="0" marL="1828800">
              <a:defRPr/>
            </a:lvl5pPr>
            <a:lvl6pPr algn="l" rtl="0" marR="0" indent="0" marL="2286000">
              <a:defRPr/>
            </a:lvl6pPr>
            <a:lvl7pPr algn="l" rtl="0" marR="0" indent="0" marL="2743200">
              <a:defRPr/>
            </a:lvl7pPr>
            <a:lvl8pPr algn="l" rtl="0" marR="0" indent="0" marL="3200400">
              <a:defRPr/>
            </a:lvl8pPr>
            <a:lvl9pPr algn="l" rtl="0" marR="0" indent="0" marL="3657600">
              <a:defRPr/>
            </a:lvl9pPr>
          </a:lstStyle>
          <a:p/>
        </p:txBody>
      </p:sp>
    </p:spTree>
  </p:cSld>
  <p:clrMap accent2="accent2" accent3="accent3" accent4="accent4" accent5="accent5" accent6="accent6" hlink="hlink" tx2="lt2" tx1="dk1" bg2="dk2" bg1="lt1" folHlink="folHlink" accent1="accent1"/>
  <p:sldLayoutIdLst>
    <p:sldLayoutId id="2147483658" r:id="rId4"/>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5.xml" Type="http://schemas.openxmlformats.org/officeDocument/2006/relationships/slideLayout" Id="rId1"/></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4.xml" Type="http://schemas.openxmlformats.org/officeDocument/2006/relationships/slideLayout" Id="rId1"/></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4.xml" Type="http://schemas.openxmlformats.org/officeDocument/2006/relationships/slideLayout" Id="rId1"/><Relationship Target="../media/image11.png" Type="http://schemas.openxmlformats.org/officeDocument/2006/relationships/image" Id="rId3"/></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4.xml" Type="http://schemas.openxmlformats.org/officeDocument/2006/relationships/slideLayout" Id="rId1"/><Relationship Target="../media/image12.png" Type="http://schemas.openxmlformats.org/officeDocument/2006/relationships/image" Id="rId3"/></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4.xml" Type="http://schemas.openxmlformats.org/officeDocument/2006/relationships/slideLayout" Id="rId1"/></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4.xml" Type="http://schemas.openxmlformats.org/officeDocument/2006/relationships/slideLayout" Id="rId1"/></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4.xml" Type="http://schemas.openxmlformats.org/officeDocument/2006/relationships/slideLayout" Id="rId1"/></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4.xml" Type="http://schemas.openxmlformats.org/officeDocument/2006/relationships/slideLayout" Id="rId1"/></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3.xml" Type="http://schemas.openxmlformats.org/officeDocument/2006/relationships/slideLayout" Id="rId1"/><Relationship Target="../media/image09.png" Type="http://schemas.openxmlformats.org/officeDocument/2006/relationships/image" Id="rId3"/></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4.xml" Type="http://schemas.openxmlformats.org/officeDocument/2006/relationships/slideLayout" Id="rId1"/></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4.xml" Type="http://schemas.openxmlformats.org/officeDocument/2006/relationships/slideLayout" Id="rId1"/></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4.xml" Type="http://schemas.openxmlformats.org/officeDocument/2006/relationships/slideLayout" Id="rId1"/><Relationship Target="../media/image06.jpg" Type="http://schemas.openxmlformats.org/officeDocument/2006/relationships/image" Id="rId3"/></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4.xml" Type="http://schemas.openxmlformats.org/officeDocument/2006/relationships/slideLayout" Id="rId1"/></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4.xml" Type="http://schemas.openxmlformats.org/officeDocument/2006/relationships/slideLayout" Id="rId1"/><Relationship Target="../media/image10.png" Type="http://schemas.openxmlformats.org/officeDocument/2006/relationships/image" Id="rId3"/></Relationships>
</file>

<file path=ppt/slides/_rels/slide22.xml.rels><?xml version="1.0" encoding="UTF-8" standalone="yes"?><Relationships xmlns="http://schemas.openxmlformats.org/package/2006/relationships"><Relationship Target="../notesSlides/notesSlide22.xml" Type="http://schemas.openxmlformats.org/officeDocument/2006/relationships/notesSlide" Id="rId2"/><Relationship Target="../slideLayouts/slideLayout4.xml" Type="http://schemas.openxmlformats.org/officeDocument/2006/relationships/slideLayout" Id="rId1"/></Relationships>
</file>

<file path=ppt/slides/_rels/slide23.xml.rels><?xml version="1.0" encoding="UTF-8" standalone="yes"?><Relationships xmlns="http://schemas.openxmlformats.org/package/2006/relationships"><Relationship Target="../notesSlides/notesSlide23.xml" Type="http://schemas.openxmlformats.org/officeDocument/2006/relationships/notesSlide" Id="rId2"/><Relationship Target="../slideLayouts/slideLayout4.xml" Type="http://schemas.openxmlformats.org/officeDocument/2006/relationships/slideLayout" Id="rId1"/></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4.xml" Type="http://schemas.openxmlformats.org/officeDocument/2006/relationships/slideLayout" Id="rId1"/></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3.xml" Type="http://schemas.openxmlformats.org/officeDocument/2006/relationships/slideLayout" Id="rId1"/></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3.xml" Type="http://schemas.openxmlformats.org/officeDocument/2006/relationships/slideLayout" Id="rId1"/><Relationship Target="../media/image07.pn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4.xml" Type="http://schemas.openxmlformats.org/officeDocument/2006/relationships/slideLayout" Id="rId1"/></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4.xml" Type="http://schemas.openxmlformats.org/officeDocument/2006/relationships/slideLayout" Id="rId1"/></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4.xml" Type="http://schemas.openxmlformats.org/officeDocument/2006/relationships/slideLayout" Id="rId1"/></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4.xml" Type="http://schemas.openxmlformats.org/officeDocument/2006/relationships/slideLayout" Id="rId1"/><Relationship Target="../media/image08.png"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4" name="Shape 134"/>
        <p:cNvGrpSpPr/>
        <p:nvPr/>
      </p:nvGrpSpPr>
      <p:grpSpPr>
        <a:xfrm>
          <a:off y="0" x="0"/>
          <a:ext cy="0" cx="0"/>
          <a:chOff y="0" x="0"/>
          <a:chExt cy="0" cx="0"/>
        </a:xfrm>
      </p:grpSpPr>
      <p:sp>
        <p:nvSpPr>
          <p:cNvPr id="135" name="Shape 135"/>
          <p:cNvSpPr txBox="1"/>
          <p:nvPr>
            <p:ph type="ctrTitle"/>
          </p:nvPr>
        </p:nvSpPr>
        <p:spPr>
          <a:xfrm>
            <a:off y="1752600" x="685800"/>
            <a:ext cy="1829760" cx="7772400"/>
          </a:xfrm>
          <a:prstGeom prst="rect">
            <a:avLst/>
          </a:prstGeom>
          <a:noFill/>
          <a:ln>
            <a:noFill/>
          </a:ln>
        </p:spPr>
        <p:txBody>
          <a:bodyPr bIns="45700" rIns="91425" lIns="91425" tIns="45700" anchor="b" anchorCtr="0">
            <a:noAutofit/>
          </a:bodyPr>
          <a:lstStyle/>
          <a:p>
            <a:pPr algn="r" rtl="0" lvl="0" marR="0" indent="0" marL="0">
              <a:lnSpc>
                <a:spcPct val="100000"/>
              </a:lnSpc>
              <a:spcBef>
                <a:spcPts val="0"/>
              </a:spcBef>
              <a:spcAft>
                <a:spcPts val="0"/>
              </a:spcAft>
              <a:buClr>
                <a:schemeClr val="dk2"/>
              </a:buClr>
              <a:buSzPct val="25000"/>
              <a:buFont typeface="Rambla"/>
              <a:buNone/>
            </a:pPr>
            <a:r>
              <a:rPr strike="noStrike" u="none" b="1" cap="none" baseline="0" sz="4800" lang="en-GB" i="0">
                <a:solidFill>
                  <a:schemeClr val="dk2"/>
                </a:solidFill>
                <a:latin typeface="Rambla"/>
                <a:ea typeface="Rambla"/>
                <a:cs typeface="Rambla"/>
                <a:sym typeface="Rambla"/>
              </a:rPr>
              <a:t>Population theories</a:t>
            </a:r>
          </a:p>
        </p:txBody>
      </p:sp>
      <p:sp>
        <p:nvSpPr>
          <p:cNvPr id="136" name="Shape 136"/>
          <p:cNvSpPr txBox="1"/>
          <p:nvPr>
            <p:ph idx="1" type="subTitle"/>
          </p:nvPr>
        </p:nvSpPr>
        <p:spPr>
          <a:xfrm>
            <a:off y="3611562" x="685800"/>
            <a:ext cy="1200150" cx="7772400"/>
          </a:xfrm>
          <a:prstGeom prst="rect">
            <a:avLst/>
          </a:prstGeom>
          <a:noFill/>
          <a:ln>
            <a:noFill/>
          </a:ln>
        </p:spPr>
        <p:txBody>
          <a:bodyPr bIns="45700" rIns="45700" lIns="45700" tIns="45700" anchor="t" anchorCtr="0">
            <a:noAutofit/>
          </a:bodyPr>
          <a:lstStyle/>
          <a:p>
            <a:pPr algn="r" rtl="0" lvl="0" marR="64008" indent="0" marL="0">
              <a:lnSpc>
                <a:spcPct val="100000"/>
              </a:lnSpc>
              <a:spcBef>
                <a:spcPts val="0"/>
              </a:spcBef>
              <a:spcAft>
                <a:spcPts val="0"/>
              </a:spcAft>
              <a:buClr>
                <a:schemeClr val="accent1"/>
              </a:buClr>
              <a:buSzPct val="25000"/>
              <a:buFont typeface="Rambla"/>
              <a:buNone/>
            </a:pPr>
            <a:r>
              <a:rPr strike="noStrike" u="none" b="0" cap="none" baseline="0" sz="2700" lang="en-GB" i="0">
                <a:solidFill>
                  <a:schemeClr val="dk2"/>
                </a:solidFill>
                <a:latin typeface="Rambla"/>
                <a:ea typeface="Rambla"/>
                <a:cs typeface="Rambla"/>
                <a:sym typeface="Rambla"/>
              </a:rPr>
              <a:t>Malthus, Boserup and the Club of Rome</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9" name="Shape 279"/>
        <p:cNvGrpSpPr/>
        <p:nvPr/>
      </p:nvGrpSpPr>
      <p:grpSpPr>
        <a:xfrm>
          <a:off y="0" x="0"/>
          <a:ext cy="0" cx="0"/>
          <a:chOff y="0" x="0"/>
          <a:chExt cy="0" cx="0"/>
        </a:xfrm>
      </p:grpSpPr>
      <p:sp>
        <p:nvSpPr>
          <p:cNvPr id="280" name="Shape 280"/>
          <p:cNvSpPr txBox="1"/>
          <p:nvPr>
            <p:ph idx="1" type="body"/>
          </p:nvPr>
        </p:nvSpPr>
        <p:spPr>
          <a:xfrm>
            <a:off y="1481137" x="457200"/>
            <a:ext cy="4525961" cx="8229600"/>
          </a:xfrm>
          <a:prstGeom prst="rect">
            <a:avLst/>
          </a:prstGeom>
          <a:noFill/>
          <a:ln>
            <a:noFill/>
          </a:ln>
        </p:spPr>
        <p:txBody>
          <a:bodyPr bIns="45700" rIns="91425" lIns="91425" tIns="45700" anchor="t" anchorCtr="0">
            <a:noAutofit/>
          </a:bodyPr>
          <a:lstStyle/>
          <a:p>
            <a:pPr algn="l" rtl="0" lvl="0" marR="0" indent="-263525" marL="365125">
              <a:lnSpc>
                <a:spcPct val="100000"/>
              </a:lnSpc>
              <a:spcBef>
                <a:spcPts val="0"/>
              </a:spcBef>
              <a:spcAft>
                <a:spcPts val="0"/>
              </a:spcAft>
              <a:buClr>
                <a:schemeClr val="accent1"/>
              </a:buClr>
              <a:buSzPct val="68000"/>
              <a:buFont typeface="Rambla"/>
              <a:buChar char=""/>
            </a:pPr>
            <a:r>
              <a:rPr strike="noStrike" u="none" b="1" cap="none" baseline="0" sz="2700" lang="en-GB" i="0">
                <a:solidFill>
                  <a:schemeClr val="dk1"/>
                </a:solidFill>
                <a:latin typeface="Rambla"/>
                <a:ea typeface="Rambla"/>
                <a:cs typeface="Rambla"/>
                <a:sym typeface="Rambla"/>
              </a:rPr>
              <a:t>Positive Checks</a:t>
            </a:r>
            <a:r>
              <a:rPr strike="noStrike" u="none" b="0" cap="none" baseline="0" sz="2700" lang="en-GB" i="0">
                <a:solidFill>
                  <a:schemeClr val="dk1"/>
                </a:solidFill>
                <a:latin typeface="Rambla"/>
                <a:ea typeface="Rambla"/>
                <a:cs typeface="Rambla"/>
                <a:sym typeface="Rambla"/>
              </a:rPr>
              <a:t> were ways to reduce population size by events such as famine, disease, war - increasing the mortality rate and reducing life expectancy.</a:t>
            </a:r>
          </a:p>
        </p:txBody>
      </p:sp>
      <p:sp>
        <p:nvSpPr>
          <p:cNvPr id="281" name="Shape 281"/>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FF0000"/>
              </a:buClr>
              <a:buSzPct val="25000"/>
              <a:buFont typeface="Rambla"/>
              <a:buNone/>
            </a:pPr>
            <a:r>
              <a:rPr strike="noStrike" u="none" b="1" cap="none" baseline="0" sz="3600" lang="en-GB" i="0">
                <a:solidFill>
                  <a:srgbClr val="FF0000"/>
                </a:solidFill>
                <a:latin typeface="Rambla"/>
                <a:ea typeface="Rambla"/>
                <a:cs typeface="Rambla"/>
                <a:sym typeface="Rambla"/>
              </a:rPr>
              <a:t>Positive checks (increased death rate)</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6" name="Shape 286"/>
        <p:cNvGrpSpPr/>
        <p:nvPr/>
      </p:nvGrpSpPr>
      <p:grpSpPr>
        <a:xfrm>
          <a:off y="0" x="0"/>
          <a:ext cy="0" cx="0"/>
          <a:chOff y="0" x="0"/>
          <a:chExt cy="0" cx="0"/>
        </a:xfrm>
      </p:grpSpPr>
      <p:sp>
        <p:nvSpPr>
          <p:cNvPr id="287" name="Shape 287"/>
          <p:cNvSpPr txBox="1"/>
          <p:nvPr>
            <p:ph idx="1" type="body"/>
          </p:nvPr>
        </p:nvSpPr>
        <p:spPr>
          <a:xfrm>
            <a:off y="1481137" x="457200"/>
            <a:ext cy="4526100" cx="8229600"/>
          </a:xfrm>
          <a:prstGeom prst="rect">
            <a:avLst/>
          </a:prstGeom>
        </p:spPr>
        <p:txBody>
          <a:bodyPr bIns="91425" rIns="91425" lIns="91425" tIns="91425" anchor="t" anchorCtr="0">
            <a:noAutofit/>
          </a:bodyPr>
          <a:lstStyle/>
          <a:p/>
        </p:txBody>
      </p:sp>
      <p:sp>
        <p:nvSpPr>
          <p:cNvPr id="288" name="Shape 288"/>
          <p:cNvSpPr txBox="1"/>
          <p:nvPr>
            <p:ph type="title"/>
          </p:nvPr>
        </p:nvSpPr>
        <p:spPr>
          <a:xfrm>
            <a:off y="274637" x="457200"/>
            <a:ext cy="1143000" cx="8229600"/>
          </a:xfrm>
          <a:prstGeom prst="rect">
            <a:avLst/>
          </a:prstGeom>
        </p:spPr>
        <p:txBody>
          <a:bodyPr bIns="91425" rIns="91425" lIns="91425" tIns="91425" anchor="ctr" anchorCtr="0">
            <a:noAutofit/>
          </a:bodyPr>
          <a:lstStyle/>
          <a:p/>
        </p:txBody>
      </p:sp>
      <p:pic>
        <p:nvPicPr>
          <p:cNvPr id="289" name="Shape 289"/>
          <p:cNvPicPr preferRelativeResize="0"/>
          <p:nvPr/>
        </p:nvPicPr>
        <p:blipFill>
          <a:blip r:embed="rId3"/>
          <a:stretch>
            <a:fillRect/>
          </a:stretch>
        </p:blipFill>
        <p:spPr>
          <a:xfrm>
            <a:off y="662625" x="1914525"/>
            <a:ext cy="5153025" cx="5314950"/>
          </a:xfrm>
          <a:prstGeom prst="rect">
            <a:avLst/>
          </a:prstGeom>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3" name="Shape 293"/>
        <p:cNvGrpSpPr/>
        <p:nvPr/>
      </p:nvGrpSpPr>
      <p:grpSpPr>
        <a:xfrm>
          <a:off y="0" x="0"/>
          <a:ext cy="0" cx="0"/>
          <a:chOff y="0" x="0"/>
          <a:chExt cy="0" cx="0"/>
        </a:xfrm>
      </p:grpSpPr>
      <p:sp>
        <p:nvSpPr>
          <p:cNvPr id="294" name="Shape 294"/>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dk2"/>
              </a:buClr>
              <a:buSzPct val="25000"/>
              <a:buFont typeface="Rambla"/>
              <a:buNone/>
            </a:pPr>
            <a:r>
              <a:rPr strike="noStrike" u="none" b="1" cap="none" baseline="0" sz="3600" lang="en-GB" i="0">
                <a:solidFill>
                  <a:schemeClr val="dk2"/>
                </a:solidFill>
                <a:latin typeface="Rambla"/>
                <a:ea typeface="Rambla"/>
                <a:cs typeface="Rambla"/>
                <a:sym typeface="Rambla"/>
              </a:rPr>
              <a:t>'J' Curve - Population Crash Model</a:t>
            </a:r>
          </a:p>
        </p:txBody>
      </p:sp>
      <p:pic>
        <p:nvPicPr>
          <p:cNvPr id="295" name="Shape 295"/>
          <p:cNvPicPr preferRelativeResize="0"/>
          <p:nvPr/>
        </p:nvPicPr>
        <p:blipFill>
          <a:blip r:embed="rId3"/>
          <a:stretch>
            <a:fillRect/>
          </a:stretch>
        </p:blipFill>
        <p:spPr>
          <a:xfrm>
            <a:off y="2132011" x="1619250"/>
            <a:ext cy="4527549" cx="5616574"/>
          </a:xfrm>
          <a:prstGeom prst="rect">
            <a:avLst/>
          </a:prstGeom>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0" name="Shape 300"/>
        <p:cNvGrpSpPr/>
        <p:nvPr/>
      </p:nvGrpSpPr>
      <p:grpSpPr>
        <a:xfrm>
          <a:off y="0" x="0"/>
          <a:ext cy="0" cx="0"/>
          <a:chOff y="0" x="0"/>
          <a:chExt cy="0" cx="0"/>
        </a:xfrm>
      </p:grpSpPr>
      <p:sp>
        <p:nvSpPr>
          <p:cNvPr id="301" name="Shape 301"/>
          <p:cNvSpPr txBox="1"/>
          <p:nvPr>
            <p:ph idx="1" type="body"/>
          </p:nvPr>
        </p:nvSpPr>
        <p:spPr>
          <a:xfrm>
            <a:off y="1481137" x="457200"/>
            <a:ext cy="4525961" cx="8229600"/>
          </a:xfrm>
          <a:prstGeom prst="rect">
            <a:avLst/>
          </a:prstGeom>
          <a:noFill/>
          <a:ln>
            <a:noFill/>
          </a:ln>
        </p:spPr>
        <p:txBody>
          <a:bodyPr bIns="45700" rIns="91425" lIns="91425" tIns="45700" anchor="t" anchorCtr="0">
            <a:noAutofit/>
          </a:bodyPr>
          <a:lstStyle/>
          <a:p>
            <a:pPr algn="l" rtl="0" lvl="0" marR="0" indent="-263525" marL="365125">
              <a:lnSpc>
                <a:spcPct val="100000"/>
              </a:lnSpc>
              <a:spcBef>
                <a:spcPts val="0"/>
              </a:spcBef>
              <a:spcAft>
                <a:spcPts val="0"/>
              </a:spcAft>
              <a:buClr>
                <a:schemeClr val="accent1"/>
              </a:buClr>
              <a:buSzPct val="68000"/>
              <a:buFont typeface="Rambla"/>
              <a:buChar char=""/>
            </a:pPr>
            <a:r>
              <a:rPr strike="noStrike" u="none" b="0" cap="none" baseline="0" sz="2700" lang="en-GB" i="0">
                <a:solidFill>
                  <a:schemeClr val="dk1"/>
                </a:solidFill>
                <a:latin typeface="Rambla"/>
                <a:ea typeface="Rambla"/>
                <a:cs typeface="Rambla"/>
                <a:sym typeface="Rambla"/>
              </a:rPr>
              <a:t>There has been a population explosion</a:t>
            </a:r>
          </a:p>
          <a:p>
            <a:pPr algn="l" rtl="0" lvl="0" marR="0" indent="-263525" marL="365125">
              <a:lnSpc>
                <a:spcPct val="100000"/>
              </a:lnSpc>
              <a:spcBef>
                <a:spcPts val="400"/>
              </a:spcBef>
              <a:spcAft>
                <a:spcPts val="0"/>
              </a:spcAft>
              <a:buClr>
                <a:schemeClr val="accent1"/>
              </a:buClr>
              <a:buSzPct val="68000"/>
              <a:buFont typeface="Rambla"/>
              <a:buChar char=""/>
            </a:pPr>
            <a:r>
              <a:rPr strike="noStrike" u="none" b="0" cap="none" baseline="0" sz="2700" lang="en-GB" i="0">
                <a:solidFill>
                  <a:schemeClr val="dk1"/>
                </a:solidFill>
                <a:latin typeface="Rambla"/>
                <a:ea typeface="Rambla"/>
                <a:cs typeface="Rambla"/>
                <a:sym typeface="Rambla"/>
              </a:rPr>
              <a:t>Africa – repeated famines, wars, food crisis, environmental degradation, soil erosion, crop failure and disastrous floods – so was he right?</a:t>
            </a:r>
          </a:p>
        </p:txBody>
      </p:sp>
      <p:sp>
        <p:nvSpPr>
          <p:cNvPr id="302" name="Shape 302"/>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dk2"/>
              </a:buClr>
              <a:buSzPct val="25000"/>
              <a:buFont typeface="Rambla"/>
              <a:buNone/>
            </a:pPr>
            <a:r>
              <a:rPr strike="noStrike" u="none" b="1" cap="none" baseline="0" sz="4100" lang="en-GB" i="0">
                <a:solidFill>
                  <a:schemeClr val="dk2"/>
                </a:solidFill>
                <a:latin typeface="Rambla"/>
                <a:ea typeface="Rambla"/>
                <a:cs typeface="Rambla"/>
                <a:sym typeface="Rambla"/>
              </a:rPr>
              <a:t>Was Malthus right?</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7" name="Shape 307"/>
        <p:cNvGrpSpPr/>
        <p:nvPr/>
      </p:nvGrpSpPr>
      <p:grpSpPr>
        <a:xfrm>
          <a:off y="0" x="0"/>
          <a:ext cy="0" cx="0"/>
          <a:chOff y="0" x="0"/>
          <a:chExt cy="0" cx="0"/>
        </a:xfrm>
      </p:grpSpPr>
      <p:sp>
        <p:nvSpPr>
          <p:cNvPr id="308" name="Shape 308"/>
          <p:cNvSpPr txBox="1"/>
          <p:nvPr>
            <p:ph idx="1" type="body"/>
          </p:nvPr>
        </p:nvSpPr>
        <p:spPr>
          <a:xfrm>
            <a:off y="1481137" x="457200"/>
            <a:ext cy="4525961" cx="8229600"/>
          </a:xfrm>
          <a:prstGeom prst="rect">
            <a:avLst/>
          </a:prstGeom>
          <a:noFill/>
          <a:ln>
            <a:noFill/>
          </a:ln>
        </p:spPr>
        <p:txBody>
          <a:bodyPr bIns="45700" rIns="91425" lIns="91425" tIns="45700" anchor="t" anchorCtr="0">
            <a:noAutofit/>
          </a:bodyPr>
          <a:lstStyle/>
          <a:p>
            <a:pPr algn="l" rtl="0" lvl="0" marR="0" indent="-263525" marL="365125">
              <a:lnSpc>
                <a:spcPct val="100000"/>
              </a:lnSpc>
              <a:spcBef>
                <a:spcPts val="0"/>
              </a:spcBef>
              <a:spcAft>
                <a:spcPts val="0"/>
              </a:spcAft>
              <a:buClr>
                <a:schemeClr val="accent1"/>
              </a:buClr>
              <a:buSzPct val="68000"/>
              <a:buFont typeface="Rambla"/>
              <a:buChar char=""/>
            </a:pPr>
            <a:r>
              <a:rPr strike="noStrike" u="none" b="0" cap="none" baseline="0" sz="2700" lang="en-GB" i="0">
                <a:solidFill>
                  <a:schemeClr val="dk1"/>
                </a:solidFill>
                <a:latin typeface="Rambla"/>
                <a:ea typeface="Rambla"/>
                <a:cs typeface="Rambla"/>
                <a:sym typeface="Rambla"/>
              </a:rPr>
              <a:t>Technological improvements which he could not have foreseen</a:t>
            </a:r>
          </a:p>
          <a:p>
            <a:pPr algn="l" rtl="0" lvl="0" marR="0" indent="-263525" marL="365125">
              <a:lnSpc>
                <a:spcPct val="100000"/>
              </a:lnSpc>
              <a:spcBef>
                <a:spcPts val="400"/>
              </a:spcBef>
              <a:spcAft>
                <a:spcPts val="0"/>
              </a:spcAft>
              <a:buClr>
                <a:schemeClr val="accent1"/>
              </a:buClr>
              <a:buSzPct val="68000"/>
              <a:buFont typeface="Rambla"/>
              <a:buChar char=""/>
            </a:pPr>
            <a:r>
              <a:rPr strike="noStrike" u="none" b="0" cap="none" baseline="0" sz="2700" lang="en-GB" i="0">
                <a:solidFill>
                  <a:schemeClr val="dk1"/>
                </a:solidFill>
                <a:latin typeface="Rambla"/>
                <a:ea typeface="Rambla"/>
                <a:cs typeface="Rambla"/>
                <a:sym typeface="Rambla"/>
              </a:rPr>
              <a:t>The increased amount of cropland due to irrigation</a:t>
            </a:r>
          </a:p>
          <a:p>
            <a:pPr algn="l" rtl="0" lvl="0" marR="0" indent="-263525" marL="365125">
              <a:lnSpc>
                <a:spcPct val="100000"/>
              </a:lnSpc>
              <a:spcBef>
                <a:spcPts val="400"/>
              </a:spcBef>
              <a:spcAft>
                <a:spcPts val="0"/>
              </a:spcAft>
              <a:buClr>
                <a:schemeClr val="accent1"/>
              </a:buClr>
              <a:buSzPct val="68000"/>
              <a:buFont typeface="Rambla"/>
              <a:buChar char=""/>
            </a:pPr>
            <a:r>
              <a:rPr strike="noStrike" u="none" b="0" cap="none" baseline="0" sz="2700" lang="en-GB" i="0">
                <a:solidFill>
                  <a:schemeClr val="dk1"/>
                </a:solidFill>
                <a:latin typeface="Rambla"/>
                <a:ea typeface="Rambla"/>
                <a:cs typeface="Rambla"/>
                <a:sym typeface="Rambla"/>
              </a:rPr>
              <a:t>Reduced population growth as countries move through the DTM</a:t>
            </a:r>
          </a:p>
        </p:txBody>
      </p:sp>
      <p:sp>
        <p:nvSpPr>
          <p:cNvPr id="309" name="Shape 309"/>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dk2"/>
              </a:buClr>
              <a:buSzPct val="25000"/>
              <a:buFont typeface="Rambla"/>
              <a:buNone/>
            </a:pPr>
            <a:r>
              <a:rPr strike="noStrike" u="none" b="1" cap="none" baseline="0" sz="4100" lang="en-GB" i="0">
                <a:solidFill>
                  <a:schemeClr val="dk2"/>
                </a:solidFill>
                <a:latin typeface="Rambla"/>
                <a:ea typeface="Rambla"/>
                <a:cs typeface="Rambla"/>
                <a:sym typeface="Rambla"/>
              </a:rPr>
              <a:t>But…..</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4" name="Shape 314"/>
        <p:cNvGrpSpPr/>
        <p:nvPr/>
      </p:nvGrpSpPr>
      <p:grpSpPr>
        <a:xfrm>
          <a:off y="0" x="0"/>
          <a:ext cy="0" cx="0"/>
          <a:chOff y="0" x="0"/>
          <a:chExt cy="0" cx="0"/>
        </a:xfrm>
      </p:grpSpPr>
      <p:sp>
        <p:nvSpPr>
          <p:cNvPr id="315" name="Shape 315"/>
          <p:cNvSpPr txBox="1"/>
          <p:nvPr>
            <p:ph idx="1" type="body"/>
          </p:nvPr>
        </p:nvSpPr>
        <p:spPr>
          <a:xfrm>
            <a:off y="1481137" x="457200"/>
            <a:ext cy="4525961" cx="8229600"/>
          </a:xfrm>
          <a:prstGeom prst="rect">
            <a:avLst/>
          </a:prstGeom>
          <a:noFill/>
          <a:ln>
            <a:noFill/>
          </a:ln>
        </p:spPr>
        <p:txBody>
          <a:bodyPr bIns="45700" rIns="91425" lIns="91425" tIns="45700" anchor="t" anchorCtr="0">
            <a:noAutofit/>
          </a:bodyPr>
          <a:lstStyle/>
          <a:p>
            <a:pPr algn="l" rtl="0" lvl="0" marR="0" indent="-263525" marL="365125">
              <a:lnSpc>
                <a:spcPct val="100000"/>
              </a:lnSpc>
              <a:spcBef>
                <a:spcPts val="0"/>
              </a:spcBef>
              <a:spcAft>
                <a:spcPts val="0"/>
              </a:spcAft>
              <a:buClr>
                <a:schemeClr val="accent1"/>
              </a:buClr>
              <a:buSzPct val="68000"/>
              <a:buFont typeface="Rambla"/>
              <a:buChar char=""/>
            </a:pPr>
            <a:r>
              <a:rPr strike="noStrike" u="none" b="0" cap="none" baseline="0" sz="2700" lang="en-GB" i="0">
                <a:solidFill>
                  <a:schemeClr val="dk1"/>
                </a:solidFill>
                <a:latin typeface="Rambla"/>
                <a:ea typeface="Rambla"/>
                <a:cs typeface="Rambla"/>
                <a:sym typeface="Rambla"/>
              </a:rPr>
              <a:t>Group of industrialists, scientists, economists and statesmen from 10 countries</a:t>
            </a:r>
          </a:p>
          <a:p>
            <a:pPr algn="l" rtl="0" lvl="0" marR="0" indent="-263525" marL="365125">
              <a:lnSpc>
                <a:spcPct val="100000"/>
              </a:lnSpc>
              <a:spcBef>
                <a:spcPts val="400"/>
              </a:spcBef>
              <a:spcAft>
                <a:spcPts val="0"/>
              </a:spcAft>
              <a:buClr>
                <a:schemeClr val="accent1"/>
              </a:buClr>
              <a:buSzPct val="68000"/>
              <a:buFont typeface="Rambla"/>
              <a:buChar char=""/>
            </a:pPr>
            <a:r>
              <a:rPr strike="noStrike" u="none" b="0" cap="none" baseline="0" sz="2700" lang="en-GB" i="0">
                <a:solidFill>
                  <a:schemeClr val="dk1"/>
                </a:solidFill>
                <a:latin typeface="Rambla"/>
                <a:ea typeface="Rambla"/>
                <a:cs typeface="Rambla"/>
                <a:sym typeface="Rambla"/>
              </a:rPr>
              <a:t>Published ‘The Limits to Growth’ in 1972</a:t>
            </a:r>
          </a:p>
          <a:p>
            <a:r>
              <a:t/>
            </a:r>
          </a:p>
        </p:txBody>
      </p:sp>
      <p:sp>
        <p:nvSpPr>
          <p:cNvPr id="316" name="Shape 316"/>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dk2"/>
              </a:buClr>
              <a:buSzPct val="25000"/>
              <a:buFont typeface="Rambla"/>
              <a:buNone/>
            </a:pPr>
            <a:r>
              <a:rPr strike="noStrike" u="none" b="1" cap="none" baseline="0" sz="4100" lang="en-GB" i="0">
                <a:solidFill>
                  <a:schemeClr val="dk2"/>
                </a:solidFill>
                <a:latin typeface="Rambla"/>
                <a:ea typeface="Rambla"/>
                <a:cs typeface="Rambla"/>
                <a:sym typeface="Rambla"/>
              </a:rPr>
              <a:t>The Club of Rome</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1" name="Shape 321"/>
        <p:cNvGrpSpPr/>
        <p:nvPr/>
      </p:nvGrpSpPr>
      <p:grpSpPr>
        <a:xfrm>
          <a:off y="0" x="0"/>
          <a:ext cy="0" cx="0"/>
          <a:chOff y="0" x="0"/>
          <a:chExt cy="0" cx="0"/>
        </a:xfrm>
      </p:grpSpPr>
      <p:sp>
        <p:nvSpPr>
          <p:cNvPr id="322" name="Shape 322"/>
          <p:cNvSpPr txBox="1"/>
          <p:nvPr>
            <p:ph idx="1" type="body"/>
          </p:nvPr>
        </p:nvSpPr>
        <p:spPr>
          <a:xfrm>
            <a:off y="1481137" x="457200"/>
            <a:ext cy="4525961" cx="8229600"/>
          </a:xfrm>
          <a:prstGeom prst="rect">
            <a:avLst/>
          </a:prstGeom>
          <a:noFill/>
          <a:ln>
            <a:noFill/>
          </a:ln>
        </p:spPr>
        <p:txBody>
          <a:bodyPr bIns="45700" rIns="91425" lIns="91425" tIns="45700" anchor="t" anchorCtr="0">
            <a:noAutofit/>
          </a:bodyPr>
          <a:lstStyle/>
          <a:p>
            <a:pPr algn="l" rtl="0" lvl="0" marR="0" indent="-263525" marL="365125">
              <a:lnSpc>
                <a:spcPct val="100000"/>
              </a:lnSpc>
              <a:spcBef>
                <a:spcPts val="0"/>
              </a:spcBef>
              <a:spcAft>
                <a:spcPts val="0"/>
              </a:spcAft>
              <a:buClr>
                <a:schemeClr val="accent1"/>
              </a:buClr>
              <a:buSzPct val="68000"/>
              <a:buFont typeface="Rambla"/>
              <a:buChar char=""/>
            </a:pPr>
            <a:r>
              <a:rPr strike="noStrike" u="none" b="0" cap="none" baseline="0" sz="2800" lang="en-GB" i="0">
                <a:solidFill>
                  <a:schemeClr val="dk1"/>
                </a:solidFill>
                <a:latin typeface="Rambla"/>
                <a:ea typeface="Rambla"/>
                <a:cs typeface="Rambla"/>
                <a:sym typeface="Rambla"/>
              </a:rPr>
              <a:t>If present growth trends in world population continue and if associated industrialisation, pollution, food production and resource depletion continue unchanged, the limits to growth on this planet will be reached sometime in the next 100 years.</a:t>
            </a:r>
          </a:p>
          <a:p>
            <a:pPr algn="l" rtl="0" lvl="0" marR="0" indent="-263525" marL="365125">
              <a:lnSpc>
                <a:spcPct val="100000"/>
              </a:lnSpc>
              <a:spcBef>
                <a:spcPts val="400"/>
              </a:spcBef>
              <a:spcAft>
                <a:spcPts val="0"/>
              </a:spcAft>
              <a:buClr>
                <a:schemeClr val="accent1"/>
              </a:buClr>
              <a:buSzPct val="68000"/>
              <a:buFont typeface="Rambla"/>
              <a:buChar char=""/>
            </a:pPr>
            <a:r>
              <a:rPr strike="noStrike" u="none" b="0" cap="none" baseline="0" sz="2800" lang="en-GB" i="0">
                <a:solidFill>
                  <a:schemeClr val="dk1"/>
                </a:solidFill>
                <a:latin typeface="Rambla"/>
                <a:ea typeface="Rambla"/>
                <a:cs typeface="Rambla"/>
                <a:sym typeface="Rambla"/>
              </a:rPr>
              <a:t>The most probably result will be sudden and uncontrollable decline in both population and industrial capacity </a:t>
            </a:r>
          </a:p>
        </p:txBody>
      </p:sp>
      <p:sp>
        <p:nvSpPr>
          <p:cNvPr id="323" name="Shape 323"/>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dk2"/>
              </a:buClr>
              <a:buSzPct val="25000"/>
              <a:buFont typeface="Rambla"/>
              <a:buNone/>
            </a:pPr>
            <a:r>
              <a:rPr strike="noStrike" u="none" b="1" cap="none" baseline="0" sz="4000" lang="en-GB" i="0">
                <a:solidFill>
                  <a:schemeClr val="dk2"/>
                </a:solidFill>
                <a:latin typeface="Rambla"/>
                <a:ea typeface="Rambla"/>
                <a:cs typeface="Rambla"/>
                <a:sym typeface="Rambla"/>
              </a:rPr>
              <a:t>The Club of Rome – basic conclusion….</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8" name="Shape 328"/>
        <p:cNvGrpSpPr/>
        <p:nvPr/>
      </p:nvGrpSpPr>
      <p:grpSpPr>
        <a:xfrm>
          <a:off y="0" x="0"/>
          <a:ext cy="0" cx="0"/>
          <a:chOff y="0" x="0"/>
          <a:chExt cy="0" cx="0"/>
        </a:xfrm>
      </p:grpSpPr>
      <p:pic>
        <p:nvPicPr>
          <p:cNvPr id="329" name="Shape 329"/>
          <p:cNvPicPr preferRelativeResize="0"/>
          <p:nvPr/>
        </p:nvPicPr>
        <p:blipFill>
          <a:blip r:embed="rId3"/>
          <a:stretch>
            <a:fillRect/>
          </a:stretch>
        </p:blipFill>
        <p:spPr>
          <a:xfrm>
            <a:off y="806450" x="0"/>
            <a:ext cy="5245100" cx="9144000"/>
          </a:xfrm>
          <a:prstGeom prst="rect">
            <a:avLst/>
          </a:prstGeom>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4" name="Shape 334"/>
        <p:cNvGrpSpPr/>
        <p:nvPr/>
      </p:nvGrpSpPr>
      <p:grpSpPr>
        <a:xfrm>
          <a:off y="0" x="0"/>
          <a:ext cy="0" cx="0"/>
          <a:chOff y="0" x="0"/>
          <a:chExt cy="0" cx="0"/>
        </a:xfrm>
      </p:grpSpPr>
      <p:sp>
        <p:nvSpPr>
          <p:cNvPr id="335" name="Shape 335"/>
          <p:cNvSpPr txBox="1"/>
          <p:nvPr>
            <p:ph idx="1" type="body"/>
          </p:nvPr>
        </p:nvSpPr>
        <p:spPr>
          <a:xfrm>
            <a:off y="1481137" x="457200"/>
            <a:ext cy="4525961" cx="8229600"/>
          </a:xfrm>
          <a:prstGeom prst="rect">
            <a:avLst/>
          </a:prstGeom>
          <a:noFill/>
          <a:ln>
            <a:noFill/>
          </a:ln>
        </p:spPr>
        <p:txBody>
          <a:bodyPr bIns="45700" rIns="91425" lIns="91425" tIns="45700" anchor="t" anchorCtr="0">
            <a:noAutofit/>
          </a:bodyPr>
          <a:lstStyle/>
          <a:p>
            <a:pPr algn="l" rtl="0" lvl="0" marR="0" indent="-263525" marL="365125">
              <a:lnSpc>
                <a:spcPct val="100000"/>
              </a:lnSpc>
              <a:spcBef>
                <a:spcPts val="0"/>
              </a:spcBef>
              <a:spcAft>
                <a:spcPts val="0"/>
              </a:spcAft>
              <a:buClr>
                <a:schemeClr val="accent1"/>
              </a:buClr>
              <a:buSzPct val="68000"/>
              <a:buFont typeface="Rambla"/>
              <a:buChar char=""/>
            </a:pPr>
            <a:r>
              <a:rPr strike="noStrike" u="none" b="0" cap="none" baseline="0" sz="2800" lang="en-GB" i="0">
                <a:solidFill>
                  <a:schemeClr val="dk1"/>
                </a:solidFill>
                <a:latin typeface="Rambla"/>
                <a:ea typeface="Rambla"/>
                <a:cs typeface="Rambla"/>
                <a:sym typeface="Rambla"/>
              </a:rPr>
              <a:t>Don’t panic yet!</a:t>
            </a:r>
          </a:p>
          <a:p>
            <a:pPr algn="l" rtl="0" lvl="0" marR="0" indent="-263525" marL="365125">
              <a:lnSpc>
                <a:spcPct val="100000"/>
              </a:lnSpc>
              <a:spcBef>
                <a:spcPts val="400"/>
              </a:spcBef>
              <a:spcAft>
                <a:spcPts val="0"/>
              </a:spcAft>
              <a:buClr>
                <a:schemeClr val="accent1"/>
              </a:buClr>
              <a:buSzPct val="68000"/>
              <a:buFont typeface="Rambla"/>
              <a:buChar char=""/>
            </a:pPr>
            <a:r>
              <a:rPr strike="noStrike" u="none" b="0" cap="none" baseline="0" sz="2800" lang="en-GB" i="0">
                <a:solidFill>
                  <a:schemeClr val="dk1"/>
                </a:solidFill>
                <a:latin typeface="Rambla"/>
                <a:ea typeface="Rambla"/>
                <a:cs typeface="Rambla"/>
                <a:sym typeface="Rambla"/>
              </a:rPr>
              <a:t>Doesn’t take human dimension sufficiently into account</a:t>
            </a:r>
          </a:p>
          <a:p>
            <a:pPr algn="l" rtl="0" lvl="0" marR="0" indent="-263525" marL="365125">
              <a:lnSpc>
                <a:spcPct val="100000"/>
              </a:lnSpc>
              <a:spcBef>
                <a:spcPts val="400"/>
              </a:spcBef>
              <a:spcAft>
                <a:spcPts val="0"/>
              </a:spcAft>
              <a:buClr>
                <a:schemeClr val="accent1"/>
              </a:buClr>
              <a:buSzPct val="68000"/>
              <a:buFont typeface="Rambla"/>
              <a:buChar char=""/>
            </a:pPr>
            <a:r>
              <a:rPr strike="noStrike" u="none" b="0" cap="none" baseline="0" sz="2800" lang="en-GB" i="0">
                <a:solidFill>
                  <a:schemeClr val="dk1"/>
                </a:solidFill>
                <a:latin typeface="Rambla"/>
                <a:ea typeface="Rambla"/>
                <a:cs typeface="Rambla"/>
                <a:sym typeface="Rambla"/>
              </a:rPr>
              <a:t>Human race is adaptable and innovative</a:t>
            </a:r>
          </a:p>
          <a:p>
            <a:pPr algn="l" rtl="0" lvl="0" marR="0" indent="-263525" marL="365125">
              <a:lnSpc>
                <a:spcPct val="100000"/>
              </a:lnSpc>
              <a:spcBef>
                <a:spcPts val="400"/>
              </a:spcBef>
              <a:spcAft>
                <a:spcPts val="0"/>
              </a:spcAft>
              <a:buClr>
                <a:schemeClr val="accent1"/>
              </a:buClr>
              <a:buSzPct val="68000"/>
              <a:buFont typeface="Rambla"/>
              <a:buChar char=""/>
            </a:pPr>
            <a:r>
              <a:rPr strike="noStrike" u="none" b="0" cap="none" baseline="0" sz="2800" lang="en-GB" i="0">
                <a:solidFill>
                  <a:schemeClr val="dk1"/>
                </a:solidFill>
                <a:latin typeface="Rambla"/>
                <a:ea typeface="Rambla"/>
                <a:cs typeface="Rambla"/>
                <a:sym typeface="Rambla"/>
              </a:rPr>
              <a:t>Human responses have changed – e.g. alternative sources of fuel (to replace fossil fuels), HYVs seeds to prevent starvation in parts of Asia</a:t>
            </a:r>
          </a:p>
        </p:txBody>
      </p:sp>
      <p:sp>
        <p:nvSpPr>
          <p:cNvPr id="336" name="Shape 336"/>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dk2"/>
              </a:buClr>
              <a:buSzPct val="25000"/>
              <a:buFont typeface="Rambla"/>
              <a:buNone/>
            </a:pPr>
            <a:r>
              <a:rPr strike="noStrike" u="none" b="1" cap="none" baseline="0" sz="4100" lang="en-GB" i="0">
                <a:solidFill>
                  <a:schemeClr val="dk2"/>
                </a:solidFill>
                <a:latin typeface="Rambla"/>
                <a:ea typeface="Rambla"/>
                <a:cs typeface="Rambla"/>
                <a:sym typeface="Rambla"/>
              </a:rPr>
              <a:t>Is the Club of Rome right?</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1" name="Shape 341"/>
        <p:cNvGrpSpPr/>
        <p:nvPr/>
      </p:nvGrpSpPr>
      <p:grpSpPr>
        <a:xfrm>
          <a:off y="0" x="0"/>
          <a:ext cy="0" cx="0"/>
          <a:chOff y="0" x="0"/>
          <a:chExt cy="0" cx="0"/>
        </a:xfrm>
      </p:grpSpPr>
      <p:sp>
        <p:nvSpPr>
          <p:cNvPr id="342" name="Shape 342"/>
          <p:cNvSpPr txBox="1"/>
          <p:nvPr>
            <p:ph idx="1" type="body"/>
          </p:nvPr>
        </p:nvSpPr>
        <p:spPr>
          <a:xfrm>
            <a:off y="1481137" x="457200"/>
            <a:ext cy="4525961" cx="8229600"/>
          </a:xfrm>
          <a:prstGeom prst="rect">
            <a:avLst/>
          </a:prstGeom>
          <a:noFill/>
          <a:ln>
            <a:noFill/>
          </a:ln>
        </p:spPr>
        <p:txBody>
          <a:bodyPr bIns="45700" rIns="91425" lIns="91425" tIns="45700" anchor="t" anchorCtr="0">
            <a:noAutofit/>
          </a:bodyPr>
          <a:lstStyle/>
          <a:p>
            <a:pPr algn="l" rtl="0" lvl="0" marR="0" indent="-263525" marL="365125">
              <a:lnSpc>
                <a:spcPct val="100000"/>
              </a:lnSpc>
              <a:spcBef>
                <a:spcPts val="0"/>
              </a:spcBef>
              <a:spcAft>
                <a:spcPts val="0"/>
              </a:spcAft>
              <a:buClr>
                <a:schemeClr val="accent1"/>
              </a:buClr>
              <a:buSzPct val="68000"/>
              <a:buFont typeface="Rambla"/>
              <a:buChar char=""/>
            </a:pPr>
            <a:r>
              <a:rPr strike="noStrike" u="none" b="0" cap="none" baseline="0" sz="2800" lang="en-GB" i="0">
                <a:solidFill>
                  <a:schemeClr val="dk1"/>
                </a:solidFill>
                <a:latin typeface="Rambla"/>
                <a:ea typeface="Rambla"/>
                <a:cs typeface="Rambla"/>
                <a:sym typeface="Rambla"/>
              </a:rPr>
              <a:t>Boserup believed tat people have the resources of knowledge and technology to increase food supplies.</a:t>
            </a:r>
          </a:p>
          <a:p>
            <a:pPr algn="l" rtl="0" lvl="0" marR="0" indent="-263525" marL="365125">
              <a:lnSpc>
                <a:spcPct val="100000"/>
              </a:lnSpc>
              <a:spcBef>
                <a:spcPts val="400"/>
              </a:spcBef>
              <a:spcAft>
                <a:spcPts val="0"/>
              </a:spcAft>
              <a:buClr>
                <a:schemeClr val="accent1"/>
              </a:buClr>
              <a:buSzPct val="68000"/>
              <a:buFont typeface="Rambla"/>
              <a:buChar char=""/>
            </a:pPr>
            <a:r>
              <a:rPr strike="noStrike" u="none" b="0" cap="none" baseline="0" sz="2800" lang="en-GB" i="0">
                <a:solidFill>
                  <a:schemeClr val="dk1"/>
                </a:solidFill>
                <a:latin typeface="Rambla"/>
                <a:ea typeface="Rambla"/>
                <a:cs typeface="Rambla"/>
                <a:sym typeface="Rambla"/>
              </a:rPr>
              <a:t>Opposite to Malthus – she suggested that population growth has enabled agricultural development to occur</a:t>
            </a:r>
          </a:p>
          <a:p>
            <a:pPr algn="l" rtl="0" lvl="0" marR="0" indent="-263525" marL="365125">
              <a:lnSpc>
                <a:spcPct val="100000"/>
              </a:lnSpc>
              <a:spcBef>
                <a:spcPts val="400"/>
              </a:spcBef>
              <a:spcAft>
                <a:spcPts val="0"/>
              </a:spcAft>
              <a:buClr>
                <a:schemeClr val="accent1"/>
              </a:buClr>
              <a:buSzPct val="68000"/>
              <a:buFont typeface="Rambla"/>
              <a:buChar char=""/>
            </a:pPr>
            <a:r>
              <a:rPr strike="noStrike" u="none" b="0" cap="none" baseline="0" sz="2800" lang="en-GB" i="0">
                <a:solidFill>
                  <a:schemeClr val="dk1"/>
                </a:solidFill>
                <a:latin typeface="Rambla"/>
                <a:ea typeface="Rambla"/>
                <a:cs typeface="Rambla"/>
                <a:sym typeface="Rambla"/>
              </a:rPr>
              <a:t>Assumes people knew of the techniques required by more intensive systems and used them when the population grew. </a:t>
            </a:r>
          </a:p>
        </p:txBody>
      </p:sp>
      <p:sp>
        <p:nvSpPr>
          <p:cNvPr id="343" name="Shape 343"/>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dk2"/>
              </a:buClr>
              <a:buSzPct val="25000"/>
              <a:buFont typeface="Rambla"/>
              <a:buNone/>
            </a:pPr>
            <a:r>
              <a:rPr strike="noStrike" u="none" b="1" cap="none" baseline="0" sz="4100" lang="en-GB" i="0">
                <a:solidFill>
                  <a:schemeClr val="dk2"/>
                </a:solidFill>
                <a:latin typeface="Rambla"/>
                <a:ea typeface="Rambla"/>
                <a:cs typeface="Rambla"/>
                <a:sym typeface="Rambla"/>
              </a:rPr>
              <a:t>Esther Boserup 1965</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1" name="Shape 141"/>
        <p:cNvGrpSpPr/>
        <p:nvPr/>
      </p:nvGrpSpPr>
      <p:grpSpPr>
        <a:xfrm>
          <a:off y="0" x="0"/>
          <a:ext cy="0" cx="0"/>
          <a:chOff y="0" x="0"/>
          <a:chExt cy="0" cx="0"/>
        </a:xfrm>
      </p:grpSpPr>
      <p:sp>
        <p:nvSpPr>
          <p:cNvPr id="142" name="Shape 142"/>
          <p:cNvSpPr txBox="1"/>
          <p:nvPr>
            <p:ph idx="1" type="body"/>
          </p:nvPr>
        </p:nvSpPr>
        <p:spPr>
          <a:xfrm>
            <a:off y="1981200" x="685800"/>
            <a:ext cy="4114800" cx="6262686"/>
          </a:xfrm>
          <a:prstGeom prst="rect">
            <a:avLst/>
          </a:prstGeom>
          <a:noFill/>
          <a:ln>
            <a:noFill/>
          </a:ln>
        </p:spPr>
        <p:txBody>
          <a:bodyPr bIns="45700" rIns="91425" lIns="91425" tIns="45700" anchor="t" anchorCtr="0">
            <a:noAutofit/>
          </a:bodyPr>
          <a:lstStyle/>
          <a:p>
            <a:pPr algn="l" rtl="0" lvl="0" marR="0" indent="-263525" marL="365125">
              <a:lnSpc>
                <a:spcPct val="90000"/>
              </a:lnSpc>
              <a:spcBef>
                <a:spcPts val="0"/>
              </a:spcBef>
              <a:spcAft>
                <a:spcPts val="0"/>
              </a:spcAft>
              <a:buClr>
                <a:schemeClr val="accent1"/>
              </a:buClr>
              <a:buSzPct val="68000"/>
              <a:buFont typeface="Rambla"/>
              <a:buChar char=""/>
            </a:pPr>
            <a:r>
              <a:rPr strike="noStrike" u="none" b="0" cap="none" baseline="0" sz="2400" lang="en-GB" i="0">
                <a:solidFill>
                  <a:schemeClr val="dk1"/>
                </a:solidFill>
                <a:latin typeface="Rambla"/>
                <a:ea typeface="Rambla"/>
                <a:cs typeface="Rambla"/>
                <a:sym typeface="Rambla"/>
              </a:rPr>
              <a:t>1766-1834. Born near Guildford!</a:t>
            </a:r>
          </a:p>
          <a:p>
            <a:pPr algn="l" rtl="0" lvl="0" marR="0" indent="-263525" marL="365125">
              <a:lnSpc>
                <a:spcPct val="90000"/>
              </a:lnSpc>
              <a:spcBef>
                <a:spcPts val="400"/>
              </a:spcBef>
              <a:spcAft>
                <a:spcPts val="0"/>
              </a:spcAft>
              <a:buClr>
                <a:schemeClr val="accent1"/>
              </a:buClr>
              <a:buSzPct val="68000"/>
              <a:buFont typeface="Rambla"/>
              <a:buChar char=""/>
            </a:pPr>
            <a:r>
              <a:rPr strike="noStrike" u="none" b="0" cap="none" baseline="0" sz="2400" lang="en-GB" i="0">
                <a:solidFill>
                  <a:schemeClr val="dk1"/>
                </a:solidFill>
                <a:latin typeface="Rambla"/>
                <a:ea typeface="Rambla"/>
                <a:cs typeface="Rambla"/>
                <a:sym typeface="Rambla"/>
              </a:rPr>
              <a:t>Wrote ‘An essay in the First Principle of population’ first published in 1798</a:t>
            </a:r>
          </a:p>
          <a:p>
            <a:pPr algn="l" rtl="0" lvl="0" marR="0" indent="-263525" marL="365125">
              <a:lnSpc>
                <a:spcPct val="90000"/>
              </a:lnSpc>
              <a:spcBef>
                <a:spcPts val="400"/>
              </a:spcBef>
              <a:spcAft>
                <a:spcPts val="0"/>
              </a:spcAft>
              <a:buClr>
                <a:schemeClr val="accent1"/>
              </a:buClr>
              <a:buSzPct val="68000"/>
              <a:buFont typeface="Rambla"/>
              <a:buChar char=""/>
            </a:pPr>
            <a:r>
              <a:rPr strike="noStrike" u="none" b="0" cap="none" baseline="0" sz="2400" lang="en-GB" i="0">
                <a:solidFill>
                  <a:srgbClr val="3D4AC9"/>
                </a:solidFill>
                <a:latin typeface="Rambla"/>
                <a:ea typeface="Rambla"/>
                <a:cs typeface="Rambla"/>
                <a:sym typeface="Rambla"/>
              </a:rPr>
              <a:t>Debatable whether the principles of Malthus two hundred years ago (</a:t>
            </a:r>
            <a:r>
              <a:rPr strike="noStrike" u="none" b="0" cap="none" baseline="0" sz="2400" lang="en-GB" i="1">
                <a:solidFill>
                  <a:srgbClr val="3D4AC9"/>
                </a:solidFill>
                <a:latin typeface="Rambla"/>
                <a:ea typeface="Rambla"/>
                <a:cs typeface="Rambla"/>
                <a:sym typeface="Rambla"/>
              </a:rPr>
              <a:t>that were very revolutionary and controversial</a:t>
            </a:r>
            <a:r>
              <a:rPr strike="noStrike" u="none" b="0" cap="none" baseline="0" sz="2400" lang="en-GB" i="0">
                <a:solidFill>
                  <a:srgbClr val="3D4AC9"/>
                </a:solidFill>
                <a:latin typeface="Rambla"/>
                <a:ea typeface="Rambla"/>
                <a:cs typeface="Rambla"/>
                <a:sym typeface="Rambla"/>
              </a:rPr>
              <a:t>) have any relevance to the modern world.</a:t>
            </a:r>
          </a:p>
          <a:p>
            <a:pPr algn="l" rtl="0" lvl="0" marR="0" indent="-263525" marL="365125">
              <a:lnSpc>
                <a:spcPct val="90000"/>
              </a:lnSpc>
              <a:spcBef>
                <a:spcPts val="400"/>
              </a:spcBef>
              <a:spcAft>
                <a:spcPts val="0"/>
              </a:spcAft>
              <a:buClr>
                <a:schemeClr val="accent1"/>
              </a:buClr>
              <a:buSzPct val="68000"/>
              <a:buFont typeface="Rambla"/>
              <a:buChar char=""/>
            </a:pPr>
            <a:r>
              <a:rPr strike="noStrike" u="none" b="0" cap="none" baseline="0" sz="2400" lang="en-GB" i="0">
                <a:solidFill>
                  <a:srgbClr val="3D4AC9"/>
                </a:solidFill>
                <a:latin typeface="Rambla"/>
                <a:ea typeface="Rambla"/>
                <a:cs typeface="Rambla"/>
                <a:sym typeface="Rambla"/>
              </a:rPr>
              <a:t>The world population in 1798 was at nine million people. We have now passed the six billion mark.</a:t>
            </a:r>
          </a:p>
          <a:p>
            <a:r>
              <a:t/>
            </a:r>
          </a:p>
        </p:txBody>
      </p:sp>
      <p:sp>
        <p:nvSpPr>
          <p:cNvPr id="143" name="Shape 143"/>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dk2"/>
              </a:buClr>
              <a:buSzPct val="25000"/>
              <a:buFont typeface="Rambla"/>
              <a:buNone/>
            </a:pPr>
            <a:r>
              <a:rPr strike="noStrike" u="none" b="1" cap="none" baseline="0" sz="4100" lang="en-GB" i="0">
                <a:solidFill>
                  <a:schemeClr val="dk2"/>
                </a:solidFill>
                <a:latin typeface="Rambla"/>
                <a:ea typeface="Rambla"/>
                <a:cs typeface="Rambla"/>
                <a:sym typeface="Rambla"/>
              </a:rPr>
              <a:t>Thomas Malthus</a:t>
            </a:r>
          </a:p>
        </p:txBody>
      </p:sp>
      <p:pic>
        <p:nvPicPr>
          <p:cNvPr id="144" name="Shape 144"/>
          <p:cNvPicPr preferRelativeResize="0"/>
          <p:nvPr/>
        </p:nvPicPr>
        <p:blipFill>
          <a:blip r:embed="rId3"/>
          <a:stretch>
            <a:fillRect/>
          </a:stretch>
        </p:blipFill>
        <p:spPr>
          <a:xfrm>
            <a:off y="549275" x="6804025"/>
            <a:ext cy="2811462" cx="2144712"/>
          </a:xfrm>
          <a:prstGeom prst="rect">
            <a:avLst/>
          </a:prstGeom>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8" name="Shape 348"/>
        <p:cNvGrpSpPr/>
        <p:nvPr/>
      </p:nvGrpSpPr>
      <p:grpSpPr>
        <a:xfrm>
          <a:off y="0" x="0"/>
          <a:ext cy="0" cx="0"/>
          <a:chOff y="0" x="0"/>
          <a:chExt cy="0" cx="0"/>
        </a:xfrm>
      </p:grpSpPr>
      <p:sp>
        <p:nvSpPr>
          <p:cNvPr id="349" name="Shape 349"/>
          <p:cNvSpPr txBox="1"/>
          <p:nvPr>
            <p:ph idx="1" type="body"/>
          </p:nvPr>
        </p:nvSpPr>
        <p:spPr>
          <a:xfrm>
            <a:off y="1481137" x="457200"/>
            <a:ext cy="4525961" cx="8229600"/>
          </a:xfrm>
          <a:prstGeom prst="rect">
            <a:avLst/>
          </a:prstGeom>
          <a:noFill/>
          <a:ln>
            <a:noFill/>
          </a:ln>
        </p:spPr>
        <p:txBody>
          <a:bodyPr bIns="45700" rIns="91425" lIns="91425" tIns="45700" anchor="t" anchorCtr="0">
            <a:noAutofit/>
          </a:bodyPr>
          <a:lstStyle/>
          <a:p>
            <a:pPr algn="l" rtl="0" lvl="0" marR="0" indent="-263525" marL="365125">
              <a:lnSpc>
                <a:spcPct val="100000"/>
              </a:lnSpc>
              <a:spcBef>
                <a:spcPts val="0"/>
              </a:spcBef>
              <a:spcAft>
                <a:spcPts val="0"/>
              </a:spcAft>
              <a:buClr>
                <a:schemeClr val="accent1"/>
              </a:buClr>
              <a:buSzPct val="68000"/>
              <a:buFont typeface="Rambla"/>
              <a:buChar char=""/>
            </a:pPr>
            <a:r>
              <a:rPr strike="noStrike" u="none" b="0" cap="none" baseline="0" sz="2700" lang="en-GB" i="0">
                <a:solidFill>
                  <a:schemeClr val="dk1"/>
                </a:solidFill>
                <a:latin typeface="Rambla"/>
                <a:ea typeface="Rambla"/>
                <a:cs typeface="Rambla"/>
                <a:sym typeface="Rambla"/>
              </a:rPr>
              <a:t>Demographic pressure (population density) promotes innovation and higher productivity in use of land (irrigation, weeding, crop intensification, better seeds) and labour (tools, better techniques). </a:t>
            </a:r>
          </a:p>
        </p:txBody>
      </p:sp>
      <p:sp>
        <p:nvSpPr>
          <p:cNvPr id="350" name="Shape 350"/>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dk2"/>
              </a:buClr>
              <a:buSzPct val="25000"/>
              <a:buFont typeface="Rambla"/>
              <a:buNone/>
            </a:pPr>
            <a:r>
              <a:rPr strike="noStrike" u="none" b="1" cap="none" baseline="0" sz="4100" lang="en-GB" i="0">
                <a:solidFill>
                  <a:schemeClr val="dk2"/>
                </a:solidFill>
                <a:latin typeface="Rambla"/>
                <a:ea typeface="Rambla"/>
                <a:cs typeface="Rambla"/>
                <a:sym typeface="Rambla"/>
              </a:rPr>
              <a:t>i.e…..</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5" name="Shape 355"/>
        <p:cNvGrpSpPr/>
        <p:nvPr/>
      </p:nvGrpSpPr>
      <p:grpSpPr>
        <a:xfrm>
          <a:off y="0" x="0"/>
          <a:ext cy="0" cx="0"/>
          <a:chOff y="0" x="0"/>
          <a:chExt cy="0" cx="0"/>
        </a:xfrm>
      </p:grpSpPr>
      <p:sp>
        <p:nvSpPr>
          <p:cNvPr id="356" name="Shape 356"/>
          <p:cNvSpPr txBox="1"/>
          <p:nvPr>
            <p:ph idx="1" type="body"/>
          </p:nvPr>
        </p:nvSpPr>
        <p:spPr>
          <a:xfrm>
            <a:off y="1481137" x="457200"/>
            <a:ext cy="4526100" cx="8229600"/>
          </a:xfrm>
          <a:prstGeom prst="rect">
            <a:avLst/>
          </a:prstGeom>
        </p:spPr>
        <p:txBody>
          <a:bodyPr bIns="91425" rIns="91425" lIns="91425" tIns="91425" anchor="t" anchorCtr="0">
            <a:noAutofit/>
          </a:bodyPr>
          <a:lstStyle/>
          <a:p/>
        </p:txBody>
      </p:sp>
      <p:sp>
        <p:nvSpPr>
          <p:cNvPr id="357" name="Shape 357"/>
          <p:cNvSpPr txBox="1"/>
          <p:nvPr>
            <p:ph type="title"/>
          </p:nvPr>
        </p:nvSpPr>
        <p:spPr>
          <a:xfrm>
            <a:off y="274637" x="457200"/>
            <a:ext cy="1143000" cx="8229600"/>
          </a:xfrm>
          <a:prstGeom prst="rect">
            <a:avLst/>
          </a:prstGeom>
        </p:spPr>
        <p:txBody>
          <a:bodyPr bIns="91425" rIns="91425" lIns="91425" tIns="91425" anchor="ctr" anchorCtr="0">
            <a:noAutofit/>
          </a:bodyPr>
          <a:lstStyle/>
          <a:p/>
        </p:txBody>
      </p:sp>
      <p:pic>
        <p:nvPicPr>
          <p:cNvPr id="358" name="Shape 358"/>
          <p:cNvPicPr preferRelativeResize="0"/>
          <p:nvPr/>
        </p:nvPicPr>
        <p:blipFill>
          <a:blip r:embed="rId3"/>
          <a:stretch>
            <a:fillRect/>
          </a:stretch>
        </p:blipFill>
        <p:spPr>
          <a:xfrm>
            <a:off y="617625" x="1563025"/>
            <a:ext cy="5162550" cx="5724525"/>
          </a:xfrm>
          <a:prstGeom prst="rect">
            <a:avLst/>
          </a:prstGeom>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2" name="Shape 362"/>
        <p:cNvGrpSpPr/>
        <p:nvPr/>
      </p:nvGrpSpPr>
      <p:grpSpPr>
        <a:xfrm>
          <a:off y="0" x="0"/>
          <a:ext cy="0" cx="0"/>
          <a:chOff y="0" x="0"/>
          <a:chExt cy="0" cx="0"/>
        </a:xfrm>
      </p:grpSpPr>
      <p:sp>
        <p:nvSpPr>
          <p:cNvPr id="363" name="Shape 363"/>
          <p:cNvSpPr txBox="1"/>
          <p:nvPr>
            <p:ph idx="1" type="body"/>
          </p:nvPr>
        </p:nvSpPr>
        <p:spPr>
          <a:xfrm>
            <a:off y="1481137" x="457200"/>
            <a:ext cy="4525961" cx="8229600"/>
          </a:xfrm>
          <a:prstGeom prst="rect">
            <a:avLst/>
          </a:prstGeom>
          <a:noFill/>
          <a:ln>
            <a:noFill/>
          </a:ln>
        </p:spPr>
        <p:txBody>
          <a:bodyPr bIns="45700" rIns="91425" lIns="91425" tIns="45700" anchor="t" anchorCtr="0">
            <a:noAutofit/>
          </a:bodyPr>
          <a:lstStyle/>
          <a:p>
            <a:pPr algn="l" rtl="0" lvl="0" marR="0" indent="-263525" marL="365125">
              <a:lnSpc>
                <a:spcPct val="100000"/>
              </a:lnSpc>
              <a:spcBef>
                <a:spcPts val="0"/>
              </a:spcBef>
              <a:spcAft>
                <a:spcPts val="0"/>
              </a:spcAft>
              <a:buClr>
                <a:schemeClr val="dk1"/>
              </a:buClr>
              <a:buSzPct val="25000"/>
              <a:buFont typeface="Rambla"/>
              <a:buNone/>
            </a:pPr>
            <a:r>
              <a:rPr strike="noStrike" u="none" b="0" cap="none" baseline="0" sz="2700" lang="en-GB" i="0">
                <a:solidFill>
                  <a:schemeClr val="dk1"/>
                </a:solidFill>
                <a:latin typeface="Rambla"/>
                <a:ea typeface="Rambla"/>
                <a:cs typeface="Rambla"/>
                <a:sym typeface="Rambla"/>
              </a:rPr>
              <a:t>Boserup argued that the changes in technology allow for improved crop strains and increased yields. </a:t>
            </a:r>
          </a:p>
          <a:p>
            <a:pPr algn="l" rtl="0" lvl="0" marR="0" indent="-263525" marL="365125">
              <a:lnSpc>
                <a:spcPct val="100000"/>
              </a:lnSpc>
              <a:spcBef>
                <a:spcPts val="400"/>
              </a:spcBef>
              <a:spcAft>
                <a:spcPts val="0"/>
              </a:spcAft>
              <a:buClr>
                <a:schemeClr val="accent1"/>
              </a:buClr>
              <a:buSzPct val="68000"/>
              <a:buFont typeface="Rambla"/>
              <a:buChar char=""/>
            </a:pPr>
            <a:r>
              <a:rPr strike="noStrike" u="none" b="0" cap="none" baseline="0" sz="2700" lang="en-GB" i="0">
                <a:solidFill>
                  <a:schemeClr val="dk1"/>
                </a:solidFill>
                <a:latin typeface="Rambla"/>
                <a:ea typeface="Rambla"/>
                <a:cs typeface="Rambla"/>
                <a:sym typeface="Rambla"/>
              </a:rPr>
              <a:t>GM crops</a:t>
            </a:r>
          </a:p>
          <a:p>
            <a:pPr algn="l" rtl="0" lvl="0" marR="0" indent="-263525" marL="365125">
              <a:lnSpc>
                <a:spcPct val="100000"/>
              </a:lnSpc>
              <a:spcBef>
                <a:spcPts val="400"/>
              </a:spcBef>
              <a:spcAft>
                <a:spcPts val="0"/>
              </a:spcAft>
              <a:buClr>
                <a:schemeClr val="accent1"/>
              </a:buClr>
              <a:buSzPct val="68000"/>
              <a:buFont typeface="Rambla"/>
              <a:buChar char=""/>
            </a:pPr>
            <a:r>
              <a:rPr strike="noStrike" u="none" b="0" cap="none" baseline="0" sz="2700" lang="en-GB" i="0">
                <a:solidFill>
                  <a:schemeClr val="dk1"/>
                </a:solidFill>
                <a:latin typeface="Rambla"/>
                <a:ea typeface="Rambla"/>
                <a:cs typeface="Rambla"/>
                <a:sym typeface="Rambla"/>
              </a:rPr>
              <a:t>‘Green revolution’</a:t>
            </a:r>
          </a:p>
        </p:txBody>
      </p:sp>
      <p:sp>
        <p:nvSpPr>
          <p:cNvPr id="364" name="Shape 364"/>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dk2"/>
              </a:buClr>
              <a:buSzPct val="25000"/>
              <a:buFont typeface="Rambla"/>
              <a:buNone/>
            </a:pPr>
            <a:r>
              <a:rPr strike="noStrike" u="none" b="1" cap="none" baseline="0" sz="4000" lang="en-GB" i="0">
                <a:solidFill>
                  <a:schemeClr val="dk2"/>
                </a:solidFill>
                <a:latin typeface="Rambla"/>
                <a:ea typeface="Rambla"/>
                <a:cs typeface="Rambla"/>
                <a:sym typeface="Rambla"/>
              </a:rPr>
              <a:t>Was she right?</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9" name="Shape 369"/>
        <p:cNvGrpSpPr/>
        <p:nvPr/>
      </p:nvGrpSpPr>
      <p:grpSpPr>
        <a:xfrm>
          <a:off y="0" x="0"/>
          <a:ext cy="0" cx="0"/>
          <a:chOff y="0" x="0"/>
          <a:chExt cy="0" cx="0"/>
        </a:xfrm>
      </p:grpSpPr>
      <p:sp>
        <p:nvSpPr>
          <p:cNvPr id="370" name="Shape 370"/>
          <p:cNvSpPr txBox="1"/>
          <p:nvPr>
            <p:ph idx="1" type="body"/>
          </p:nvPr>
        </p:nvSpPr>
        <p:spPr>
          <a:xfrm>
            <a:off y="1481137" x="457200"/>
            <a:ext cy="4525961" cx="8229600"/>
          </a:xfrm>
          <a:prstGeom prst="rect">
            <a:avLst/>
          </a:prstGeom>
          <a:noFill/>
          <a:ln>
            <a:noFill/>
          </a:ln>
        </p:spPr>
        <p:txBody>
          <a:bodyPr bIns="45700" rIns="91425" lIns="91425" tIns="45700" anchor="t" anchorCtr="0">
            <a:noAutofit/>
          </a:bodyPr>
          <a:lstStyle/>
          <a:p>
            <a:pPr algn="l" rtl="0" lvl="0" marR="0" indent="-263525" marL="365125">
              <a:lnSpc>
                <a:spcPct val="100000"/>
              </a:lnSpc>
              <a:spcBef>
                <a:spcPts val="0"/>
              </a:spcBef>
              <a:spcAft>
                <a:spcPts val="0"/>
              </a:spcAft>
              <a:buClr>
                <a:schemeClr val="accent1"/>
              </a:buClr>
              <a:buSzPct val="68000"/>
              <a:buFont typeface="Rambla"/>
              <a:buChar char=""/>
            </a:pPr>
            <a:r>
              <a:rPr strike="noStrike" u="none" b="0" cap="none" baseline="0" sz="2800" lang="en-GB" i="0">
                <a:solidFill>
                  <a:schemeClr val="dk1"/>
                </a:solidFill>
                <a:latin typeface="Rambla"/>
                <a:ea typeface="Rambla"/>
                <a:cs typeface="Rambla"/>
                <a:sym typeface="Rambla"/>
              </a:rPr>
              <a:t>Boserup admits overpopulation can lead to unsuitable farming practices which may degrade the land </a:t>
            </a:r>
          </a:p>
          <a:p>
            <a:pPr algn="l" rtl="0" lvl="0" marR="0" indent="-263525" marL="365125">
              <a:lnSpc>
                <a:spcPct val="100000"/>
              </a:lnSpc>
              <a:spcBef>
                <a:spcPts val="400"/>
              </a:spcBef>
              <a:spcAft>
                <a:spcPts val="0"/>
              </a:spcAft>
              <a:buClr>
                <a:schemeClr val="accent1"/>
              </a:buClr>
              <a:buSzPct val="68000"/>
              <a:buFont typeface="Rambla"/>
              <a:buChar char=""/>
            </a:pPr>
            <a:r>
              <a:rPr strike="noStrike" u="none" b="0" cap="none" baseline="0" sz="2800" lang="en-GB" i="0">
                <a:solidFill>
                  <a:schemeClr val="dk1"/>
                </a:solidFill>
                <a:latin typeface="Rambla"/>
                <a:ea typeface="Rambla"/>
                <a:cs typeface="Rambla"/>
                <a:sym typeface="Rambla"/>
              </a:rPr>
              <a:t>e.g. population pressure as one of the reasons for desertification in the Sahal region (so fragile environments at risk)</a:t>
            </a:r>
          </a:p>
          <a:p>
            <a:pPr algn="l" rtl="0" lvl="0" marR="0" indent="-263525" marL="365125">
              <a:lnSpc>
                <a:spcPct val="100000"/>
              </a:lnSpc>
              <a:spcBef>
                <a:spcPts val="400"/>
              </a:spcBef>
              <a:spcAft>
                <a:spcPts val="0"/>
              </a:spcAft>
              <a:buClr>
                <a:schemeClr val="accent1"/>
              </a:buClr>
              <a:buSzPct val="68000"/>
              <a:buFont typeface="Rambla"/>
              <a:buChar char=""/>
            </a:pPr>
            <a:r>
              <a:rPr strike="noStrike" u="none" b="0" cap="none" baseline="0" sz="2800" lang="en-GB" i="0">
                <a:solidFill>
                  <a:schemeClr val="dk1"/>
                </a:solidFill>
                <a:latin typeface="Rambla"/>
                <a:ea typeface="Rambla"/>
                <a:cs typeface="Rambla"/>
                <a:sym typeface="Rambla"/>
              </a:rPr>
              <a:t>Boserup’s theory based on assumption of ‘closed’ society  -not the case in reality (migration)</a:t>
            </a:r>
          </a:p>
          <a:p>
            <a:r>
              <a:t/>
            </a:r>
          </a:p>
        </p:txBody>
      </p:sp>
      <p:sp>
        <p:nvSpPr>
          <p:cNvPr id="371" name="Shape 371"/>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dk2"/>
              </a:buClr>
              <a:buSzPct val="25000"/>
              <a:buFont typeface="Rambla"/>
              <a:buNone/>
            </a:pPr>
            <a:r>
              <a:rPr strike="noStrike" u="none" b="1" cap="none" baseline="0" sz="4100" lang="en-GB" i="0">
                <a:solidFill>
                  <a:schemeClr val="dk2"/>
                </a:solidFill>
                <a:latin typeface="Rambla"/>
                <a:ea typeface="Rambla"/>
                <a:cs typeface="Rambla"/>
                <a:sym typeface="Rambla"/>
              </a:rPr>
              <a:t>But….</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9" name="Shape 149"/>
        <p:cNvGrpSpPr/>
        <p:nvPr/>
      </p:nvGrpSpPr>
      <p:grpSpPr>
        <a:xfrm>
          <a:off y="0" x="0"/>
          <a:ext cy="0" cx="0"/>
          <a:chOff y="0" x="0"/>
          <a:chExt cy="0" cx="0"/>
        </a:xfrm>
      </p:grpSpPr>
      <p:sp>
        <p:nvSpPr>
          <p:cNvPr id="150" name="Shape 150"/>
          <p:cNvSpPr txBox="1"/>
          <p:nvPr>
            <p:ph idx="1" type="body"/>
          </p:nvPr>
        </p:nvSpPr>
        <p:spPr>
          <a:xfrm>
            <a:off y="1481137" x="457200"/>
            <a:ext cy="4525961" cx="8229600"/>
          </a:xfrm>
          <a:prstGeom prst="rect">
            <a:avLst/>
          </a:prstGeom>
          <a:noFill/>
          <a:ln>
            <a:noFill/>
          </a:ln>
        </p:spPr>
        <p:txBody>
          <a:bodyPr bIns="45700" rIns="91425" lIns="91425" tIns="45700" anchor="t" anchorCtr="0">
            <a:noAutofit/>
          </a:bodyPr>
          <a:lstStyle/>
          <a:p>
            <a:pPr algn="l" rtl="0" lvl="0" marR="0" indent="-263525" marL="365125">
              <a:lnSpc>
                <a:spcPct val="90000"/>
              </a:lnSpc>
              <a:spcBef>
                <a:spcPts val="0"/>
              </a:spcBef>
              <a:spcAft>
                <a:spcPts val="0"/>
              </a:spcAft>
              <a:buClr>
                <a:srgbClr val="FF0066"/>
              </a:buClr>
              <a:buSzPct val="68000"/>
              <a:buFont typeface="Rambla"/>
              <a:buChar char="¤"/>
            </a:pPr>
            <a:r>
              <a:rPr strike="noStrike" u="none" b="0" cap="none" baseline="0" sz="2800" lang="en-GB" i="0">
                <a:solidFill>
                  <a:schemeClr val="dk1"/>
                </a:solidFill>
                <a:latin typeface="Rambla"/>
                <a:ea typeface="Rambla"/>
                <a:cs typeface="Rambla"/>
                <a:sym typeface="Rambla"/>
              </a:rPr>
              <a:t>Food is necessary for human existence</a:t>
            </a:r>
          </a:p>
          <a:p>
            <a:pPr algn="l" rtl="0" lvl="0" marR="0" indent="-263525" marL="365125">
              <a:lnSpc>
                <a:spcPct val="90000"/>
              </a:lnSpc>
              <a:spcBef>
                <a:spcPts val="400"/>
              </a:spcBef>
              <a:spcAft>
                <a:spcPts val="0"/>
              </a:spcAft>
              <a:buClr>
                <a:srgbClr val="FF0066"/>
              </a:buClr>
              <a:buSzPct val="68000"/>
              <a:buFont typeface="Rambla"/>
              <a:buChar char="¤"/>
            </a:pPr>
            <a:r>
              <a:rPr strike="noStrike" u="none" b="0" cap="none" baseline="0" sz="2800" lang="en-GB" i="0">
                <a:solidFill>
                  <a:schemeClr val="dk1"/>
                </a:solidFill>
                <a:latin typeface="Rambla"/>
                <a:ea typeface="Rambla"/>
                <a:cs typeface="Rambla"/>
                <a:sym typeface="Rambla"/>
              </a:rPr>
              <a:t>Human population tends to grow faster than the power in the earth to produce subsistence</a:t>
            </a:r>
          </a:p>
          <a:p>
            <a:pPr algn="l" rtl="0" lvl="0" marR="0" indent="-263525" marL="365125">
              <a:lnSpc>
                <a:spcPct val="90000"/>
              </a:lnSpc>
              <a:spcBef>
                <a:spcPts val="400"/>
              </a:spcBef>
              <a:spcAft>
                <a:spcPts val="0"/>
              </a:spcAft>
              <a:buClr>
                <a:srgbClr val="FF0066"/>
              </a:buClr>
              <a:buSzPct val="68000"/>
              <a:buFont typeface="Rambla"/>
              <a:buChar char="¤"/>
            </a:pPr>
            <a:r>
              <a:rPr strike="noStrike" u="none" b="0" cap="none" baseline="0" sz="2800" lang="en-GB" i="0">
                <a:solidFill>
                  <a:schemeClr val="dk1"/>
                </a:solidFill>
                <a:latin typeface="Rambla"/>
                <a:ea typeface="Rambla"/>
                <a:cs typeface="Rambla"/>
                <a:sym typeface="Rambla"/>
              </a:rPr>
              <a:t>The effects of these two unequal powers must be kept equal</a:t>
            </a:r>
          </a:p>
          <a:p>
            <a:pPr algn="l" rtl="0" lvl="0" marR="0" indent="-263525" marL="365125">
              <a:lnSpc>
                <a:spcPct val="90000"/>
              </a:lnSpc>
              <a:spcBef>
                <a:spcPts val="400"/>
              </a:spcBef>
              <a:spcAft>
                <a:spcPts val="0"/>
              </a:spcAft>
              <a:buClr>
                <a:srgbClr val="FF0066"/>
              </a:buClr>
              <a:buSzPct val="68000"/>
              <a:buFont typeface="Rambla"/>
              <a:buChar char="¤"/>
            </a:pPr>
            <a:r>
              <a:rPr strike="noStrike" u="none" b="0" cap="none" baseline="0" sz="2800" lang="en-GB" i="0">
                <a:solidFill>
                  <a:schemeClr val="dk1"/>
                </a:solidFill>
                <a:latin typeface="Rambla"/>
                <a:ea typeface="Rambla"/>
                <a:cs typeface="Rambla"/>
                <a:sym typeface="Rambla"/>
              </a:rPr>
              <a:t>Since humans tend not to limit their population size voluntarily - “preventive checks” in Malthus’ terminology.</a:t>
            </a:r>
          </a:p>
        </p:txBody>
      </p:sp>
      <p:sp>
        <p:nvSpPr>
          <p:cNvPr id="151" name="Shape 151"/>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dk2"/>
              </a:buClr>
              <a:buSzPct val="25000"/>
              <a:buFont typeface="Rambla"/>
              <a:buNone/>
            </a:pPr>
            <a:r>
              <a:rPr strike="noStrike" u="none" b="1" cap="none" baseline="0" sz="3600" lang="en-GB" i="0">
                <a:solidFill>
                  <a:schemeClr val="dk2"/>
                </a:solidFill>
                <a:latin typeface="Rambla"/>
                <a:ea typeface="Rambla"/>
                <a:cs typeface="Rambla"/>
                <a:sym typeface="Rambla"/>
              </a:rPr>
              <a:t>The Core Principles of Malthus:</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6" name="Shape 156"/>
        <p:cNvGrpSpPr/>
        <p:nvPr/>
      </p:nvGrpSpPr>
      <p:grpSpPr>
        <a:xfrm>
          <a:off y="0" x="0"/>
          <a:ext cy="0" cx="0"/>
          <a:chOff y="0" x="0"/>
          <a:chExt cy="0" cx="0"/>
        </a:xfrm>
      </p:grpSpPr>
      <p:sp>
        <p:nvSpPr>
          <p:cNvPr id="157" name="Shape 157"/>
          <p:cNvSpPr txBox="1"/>
          <p:nvPr>
            <p:ph idx="1" type="body"/>
          </p:nvPr>
        </p:nvSpPr>
        <p:spPr>
          <a:xfrm>
            <a:off y="620712" x="863600"/>
            <a:ext cy="5475286" cx="8280399"/>
          </a:xfrm>
          <a:prstGeom prst="rect">
            <a:avLst/>
          </a:prstGeom>
          <a:noFill/>
          <a:ln>
            <a:noFill/>
          </a:ln>
        </p:spPr>
        <p:txBody>
          <a:bodyPr bIns="45700" rIns="91425" lIns="91425" tIns="45700" anchor="t" anchorCtr="0">
            <a:noAutofit/>
          </a:bodyPr>
          <a:lstStyle/>
          <a:p>
            <a:pPr algn="l" rtl="0" lvl="0" marR="0" indent="-263525" marL="365125">
              <a:lnSpc>
                <a:spcPct val="100000"/>
              </a:lnSpc>
              <a:spcBef>
                <a:spcPts val="0"/>
              </a:spcBef>
              <a:spcAft>
                <a:spcPts val="0"/>
              </a:spcAft>
              <a:buClr>
                <a:schemeClr val="accent1"/>
              </a:buClr>
              <a:buSzPct val="25000"/>
              <a:buFont typeface="Rambla"/>
              <a:buNone/>
            </a:pPr>
            <a:r>
              <a:rPr strike="noStrike" u="none" b="0" cap="none" baseline="0" sz="2700" lang="en-GB" i="0">
                <a:solidFill>
                  <a:schemeClr val="dk1"/>
                </a:solidFill>
                <a:latin typeface="Rambla"/>
                <a:ea typeface="Rambla"/>
                <a:cs typeface="Rambla"/>
                <a:sym typeface="Rambla"/>
              </a:rPr>
              <a:t>Malthus recognised that population if unchecked, grows at a geometric rate:</a:t>
            </a:r>
          </a:p>
          <a:p>
            <a:pPr algn="l" rtl="0" lvl="0" marR="0" indent="-263525" marL="365125">
              <a:lnSpc>
                <a:spcPct val="100000"/>
              </a:lnSpc>
              <a:spcBef>
                <a:spcPts val="400"/>
              </a:spcBef>
              <a:spcAft>
                <a:spcPts val="0"/>
              </a:spcAft>
              <a:buClr>
                <a:schemeClr val="accent1"/>
              </a:buClr>
              <a:buSzPct val="25000"/>
              <a:buFont typeface="Rambla"/>
              <a:buNone/>
            </a:pPr>
            <a:r>
              <a:rPr strike="noStrike" u="none" b="0" cap="none" baseline="0" sz="2700" lang="en-GB" i="0">
                <a:solidFill>
                  <a:schemeClr val="dk1"/>
                </a:solidFill>
                <a:latin typeface="Rambla"/>
                <a:ea typeface="Rambla"/>
                <a:cs typeface="Rambla"/>
                <a:sym typeface="Rambla"/>
              </a:rPr>
              <a:t>			</a:t>
            </a:r>
            <a:r>
              <a:rPr strike="noStrike" u="none" b="0" cap="none" baseline="0" sz="1800" lang="en-GB" i="0">
                <a:solidFill>
                  <a:schemeClr val="dk1"/>
                </a:solidFill>
                <a:latin typeface="Rambla"/>
                <a:ea typeface="Rambla"/>
                <a:cs typeface="Rambla"/>
                <a:sym typeface="Rambla"/>
              </a:rPr>
              <a:t>1</a:t>
            </a:r>
            <a:r>
              <a:rPr strike="noStrike" u="none" b="0" cap="none" baseline="0" sz="2400" lang="en-GB" i="0">
                <a:solidFill>
                  <a:schemeClr val="dk1"/>
                </a:solidFill>
                <a:latin typeface="Rambla"/>
                <a:ea typeface="Rambla"/>
                <a:cs typeface="Rambla"/>
                <a:sym typeface="Rambla"/>
              </a:rPr>
              <a:t>   2    </a:t>
            </a:r>
            <a:r>
              <a:rPr strike="noStrike" u="none" b="0" cap="none" baseline="0" sz="2700" lang="en-GB" i="0">
                <a:solidFill>
                  <a:schemeClr val="dk1"/>
                </a:solidFill>
                <a:latin typeface="Rambla"/>
                <a:ea typeface="Rambla"/>
                <a:cs typeface="Rambla"/>
                <a:sym typeface="Rambla"/>
              </a:rPr>
              <a:t>4   </a:t>
            </a:r>
            <a:r>
              <a:rPr strike="noStrike" u="none" b="0" cap="none" baseline="0" sz="3600" lang="en-GB" i="0">
                <a:solidFill>
                  <a:schemeClr val="dk1"/>
                </a:solidFill>
                <a:latin typeface="Rambla"/>
                <a:ea typeface="Rambla"/>
                <a:cs typeface="Rambla"/>
                <a:sym typeface="Rambla"/>
              </a:rPr>
              <a:t>8   </a:t>
            </a:r>
            <a:r>
              <a:rPr strike="noStrike" u="none" b="0" cap="none" baseline="0" sz="4400" lang="en-GB" i="0">
                <a:solidFill>
                  <a:schemeClr val="dk1"/>
                </a:solidFill>
                <a:latin typeface="Rambla"/>
                <a:ea typeface="Rambla"/>
                <a:cs typeface="Rambla"/>
                <a:sym typeface="Rambla"/>
              </a:rPr>
              <a:t>16  </a:t>
            </a:r>
            <a:r>
              <a:rPr strike="noStrike" u="none" b="0" cap="none" baseline="0" sz="6000" lang="en-GB" i="0">
                <a:solidFill>
                  <a:schemeClr val="dk1"/>
                </a:solidFill>
                <a:latin typeface="Rambla"/>
                <a:ea typeface="Rambla"/>
                <a:cs typeface="Rambla"/>
                <a:sym typeface="Rambla"/>
              </a:rPr>
              <a:t>32</a:t>
            </a:r>
          </a:p>
          <a:p>
            <a:pPr algn="l" rtl="0" lvl="0" marR="0" indent="-263525" marL="365125">
              <a:lnSpc>
                <a:spcPct val="100000"/>
              </a:lnSpc>
              <a:spcBef>
                <a:spcPts val="400"/>
              </a:spcBef>
              <a:spcAft>
                <a:spcPts val="0"/>
              </a:spcAft>
              <a:buClr>
                <a:schemeClr val="accent1"/>
              </a:buClr>
              <a:buSzPct val="25000"/>
              <a:buFont typeface="Rambla"/>
              <a:buNone/>
            </a:pPr>
            <a:r>
              <a:rPr strike="noStrike" u="none" b="0" cap="none" baseline="0" sz="2700" lang="en-GB" i="0">
                <a:solidFill>
                  <a:schemeClr val="dk1"/>
                </a:solidFill>
                <a:latin typeface="Rambla"/>
                <a:ea typeface="Rambla"/>
                <a:cs typeface="Rambla"/>
                <a:sym typeface="Rambla"/>
              </a:rPr>
              <a:t>  </a:t>
            </a:r>
          </a:p>
          <a:p>
            <a:pPr algn="l" rtl="0" lvl="0" marR="0" indent="-263525" marL="365125">
              <a:lnSpc>
                <a:spcPct val="100000"/>
              </a:lnSpc>
              <a:spcBef>
                <a:spcPts val="400"/>
              </a:spcBef>
              <a:spcAft>
                <a:spcPts val="0"/>
              </a:spcAft>
              <a:buClr>
                <a:schemeClr val="accent1"/>
              </a:buClr>
              <a:buSzPct val="25000"/>
              <a:buFont typeface="Rambla"/>
              <a:buNone/>
            </a:pPr>
            <a:r>
              <a:rPr strike="noStrike" u="none" b="0" cap="none" baseline="0" sz="2700" lang="en-GB" i="0">
                <a:solidFill>
                  <a:schemeClr val="dk1"/>
                </a:solidFill>
                <a:latin typeface="Rambla"/>
                <a:ea typeface="Rambla"/>
                <a:cs typeface="Rambla"/>
                <a:sym typeface="Rambla"/>
              </a:rPr>
              <a:t>However, food only increases at an arithmetic rate,  as land is finite.</a:t>
            </a:r>
          </a:p>
          <a:p>
            <a:pPr algn="l" rtl="0" lvl="0" marR="0" indent="-263525" marL="365125">
              <a:lnSpc>
                <a:spcPct val="100000"/>
              </a:lnSpc>
              <a:spcBef>
                <a:spcPts val="400"/>
              </a:spcBef>
              <a:spcAft>
                <a:spcPts val="0"/>
              </a:spcAft>
              <a:buClr>
                <a:schemeClr val="accent1"/>
              </a:buClr>
              <a:buSzPct val="25000"/>
              <a:buFont typeface="Rambla"/>
              <a:buNone/>
            </a:pPr>
            <a:r>
              <a:rPr strike="noStrike" u="none" b="0" cap="none" baseline="0" sz="2000" lang="en-GB" i="0">
                <a:solidFill>
                  <a:schemeClr val="dk1"/>
                </a:solidFill>
                <a:latin typeface="Rambla"/>
                <a:ea typeface="Rambla"/>
                <a:cs typeface="Rambla"/>
                <a:sym typeface="Rambla"/>
              </a:rPr>
              <a:t>				1   2   3   4   5   6   </a:t>
            </a:r>
          </a:p>
          <a:p>
            <a:r>
              <a:t/>
            </a:r>
          </a:p>
          <a:p>
            <a:r>
              <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2" name="Shape 162"/>
        <p:cNvGrpSpPr/>
        <p:nvPr/>
      </p:nvGrpSpPr>
      <p:grpSpPr>
        <a:xfrm>
          <a:off y="0" x="0"/>
          <a:ext cy="0" cx="0"/>
          <a:chOff y="0" x="0"/>
          <a:chExt cy="0" cx="0"/>
        </a:xfrm>
      </p:grpSpPr>
      <p:pic>
        <p:nvPicPr>
          <p:cNvPr id="163" name="Shape 163"/>
          <p:cNvPicPr preferRelativeResize="0"/>
          <p:nvPr/>
        </p:nvPicPr>
        <p:blipFill>
          <a:blip r:embed="rId3"/>
          <a:stretch>
            <a:fillRect/>
          </a:stretch>
        </p:blipFill>
        <p:spPr>
          <a:xfrm>
            <a:off y="677650" x="1788100"/>
            <a:ext cy="5133975" cx="6153150"/>
          </a:xfrm>
          <a:prstGeom prst="rect">
            <a:avLst/>
          </a:prstGeom>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7" name="Shape 167"/>
        <p:cNvGrpSpPr/>
        <p:nvPr/>
      </p:nvGrpSpPr>
      <p:grpSpPr>
        <a:xfrm>
          <a:off y="0" x="0"/>
          <a:ext cy="0" cx="0"/>
          <a:chOff y="0" x="0"/>
          <a:chExt cy="0" cx="0"/>
        </a:xfrm>
      </p:grpSpPr>
      <p:sp>
        <p:nvSpPr>
          <p:cNvPr id="168" name="Shape 168"/>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dk2"/>
              </a:buClr>
              <a:buSzPct val="25000"/>
              <a:buFont typeface="Rambla"/>
              <a:buNone/>
            </a:pPr>
            <a:r>
              <a:rPr strike="noStrike" u="none" b="1" cap="none" baseline="0" sz="4100" lang="en-GB" i="0">
                <a:solidFill>
                  <a:schemeClr val="dk2"/>
                </a:solidFill>
                <a:latin typeface="Rambla"/>
                <a:ea typeface="Rambla"/>
                <a:cs typeface="Rambla"/>
                <a:sym typeface="Rambla"/>
              </a:rPr>
              <a:t>and therefore he said….</a:t>
            </a:r>
          </a:p>
        </p:txBody>
      </p:sp>
      <p:sp>
        <p:nvSpPr>
          <p:cNvPr id="169" name="Shape 169"/>
          <p:cNvSpPr txBox="1"/>
          <p:nvPr/>
        </p:nvSpPr>
        <p:spPr>
          <a:xfrm>
            <a:off y="2636836" x="7315200"/>
            <a:ext cy="1187449" cx="1828800"/>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FF0000"/>
              </a:buClr>
              <a:buSzPct val="25000"/>
              <a:buFont typeface="Times New Roman"/>
              <a:buNone/>
            </a:pPr>
            <a:r>
              <a:rPr strike="noStrike" u="none" b="1" cap="none" baseline="0" sz="2400" lang="en-GB" i="0">
                <a:solidFill>
                  <a:srgbClr val="FF0000"/>
                </a:solidFill>
                <a:latin typeface="Times New Roman"/>
                <a:ea typeface="Times New Roman"/>
                <a:cs typeface="Times New Roman"/>
                <a:sym typeface="Times New Roman"/>
              </a:rPr>
              <a:t>War, famine, disease.</a:t>
            </a:r>
          </a:p>
        </p:txBody>
      </p:sp>
      <p:grpSp>
        <p:nvGrpSpPr>
          <p:cNvPr id="170" name="Shape 170"/>
          <p:cNvGrpSpPr/>
          <p:nvPr/>
        </p:nvGrpSpPr>
        <p:grpSpPr>
          <a:xfrm>
            <a:off y="1341437" x="-749300"/>
            <a:ext cy="4556058" cx="7368757"/>
            <a:chOff y="0" x="0"/>
            <a:chExt cy="2677200" cx="2935950"/>
          </a:xfrm>
        </p:grpSpPr>
        <p:sp>
          <p:nvSpPr>
            <p:cNvPr id="171" name="Shape 171"/>
            <p:cNvSpPr/>
            <p:nvPr/>
          </p:nvSpPr>
          <p:spPr>
            <a:xfrm>
              <a:off y="667900" x="576625"/>
              <a:ext cy="2009300" cx="2359325"/>
            </a:xfrm>
            <a:custGeom>
              <a:pathLst>
                <a:path w="94373" extrusionOk="0" h="80372">
                  <a:moveTo>
                    <a:pt y="0" x="0"/>
                  </a:moveTo>
                  <a:lnTo>
                    <a:pt y="0" x="94372"/>
                  </a:lnTo>
                  <a:lnTo>
                    <a:pt y="80371" x="94372"/>
                  </a:lnTo>
                  <a:lnTo>
                    <a:pt y="80371" x="0"/>
                  </a:lnTo>
                  <a:lnTo>
                    <a:pt y="0" x="0"/>
                  </a:lnTo>
                  <a:close/>
                </a:path>
              </a:pathLst>
            </a:custGeom>
            <a:solidFill>
              <a:srgbClr val="CCFFFF"/>
            </a:solidFill>
            <a:ln>
              <a:noFill/>
            </a:ln>
          </p:spPr>
          <p:txBody>
            <a:bodyPr bIns="91425" rIns="91425" lIns="91425" tIns="91425" anchor="ctr" anchorCtr="0">
              <a:noAutofit/>
            </a:bodyPr>
            <a:lstStyle/>
            <a:p/>
          </p:txBody>
        </p:sp>
        <p:sp>
          <p:nvSpPr>
            <p:cNvPr id="172" name="Shape 172"/>
            <p:cNvSpPr/>
            <p:nvPr/>
          </p:nvSpPr>
          <p:spPr>
            <a:xfrm>
              <a:off y="667900" x="576625"/>
              <a:ext cy="25" cx="2359325"/>
            </a:xfrm>
            <a:custGeom>
              <a:pathLst>
                <a:path w="94373" extrusionOk="0" fill="none" h="1">
                  <a:moveTo>
                    <a:pt y="0" x="0"/>
                  </a:moveTo>
                  <a:lnTo>
                    <a:pt y="0" x="94372"/>
                  </a:lnTo>
                </a:path>
              </a:pathLst>
            </a:custGeom>
            <a:noFill/>
            <a:ln w="3775" cap="rnd">
              <a:solidFill>
                <a:srgbClr val="808080"/>
              </a:solidFill>
              <a:prstDash val="solid"/>
              <a:round/>
              <a:headEnd w="med" len="med" type="none"/>
              <a:tailEnd w="med" len="med" type="none"/>
            </a:ln>
          </p:spPr>
          <p:txBody>
            <a:bodyPr bIns="91425" rIns="91425" lIns="91425" tIns="91425" anchor="ctr" anchorCtr="0">
              <a:noAutofit/>
            </a:bodyPr>
            <a:lstStyle/>
            <a:p/>
          </p:txBody>
        </p:sp>
        <p:sp>
          <p:nvSpPr>
            <p:cNvPr id="173" name="Shape 173"/>
            <p:cNvSpPr/>
            <p:nvPr/>
          </p:nvSpPr>
          <p:spPr>
            <a:xfrm>
              <a:off y="667900" x="2935925"/>
              <a:ext cy="2009300" cx="25"/>
            </a:xfrm>
            <a:custGeom>
              <a:pathLst>
                <a:path w="1" extrusionOk="0" fill="none" h="80372">
                  <a:moveTo>
                    <a:pt y="0" x="0"/>
                  </a:moveTo>
                  <a:lnTo>
                    <a:pt y="80371" x="0"/>
                  </a:lnTo>
                </a:path>
              </a:pathLst>
            </a:custGeom>
            <a:noFill/>
            <a:ln w="3775" cap="rnd">
              <a:solidFill>
                <a:srgbClr val="808080"/>
              </a:solidFill>
              <a:prstDash val="solid"/>
              <a:round/>
              <a:headEnd w="med" len="med" type="none"/>
              <a:tailEnd w="med" len="med" type="none"/>
            </a:ln>
          </p:spPr>
          <p:txBody>
            <a:bodyPr bIns="91425" rIns="91425" lIns="91425" tIns="91425" anchor="ctr" anchorCtr="0">
              <a:noAutofit/>
            </a:bodyPr>
            <a:lstStyle/>
            <a:p/>
          </p:txBody>
        </p:sp>
        <p:sp>
          <p:nvSpPr>
            <p:cNvPr id="174" name="Shape 174"/>
            <p:cNvSpPr/>
            <p:nvPr/>
          </p:nvSpPr>
          <p:spPr>
            <a:xfrm>
              <a:off y="2677175" x="576625"/>
              <a:ext cy="25" cx="2359325"/>
            </a:xfrm>
            <a:custGeom>
              <a:pathLst>
                <a:path w="94373" extrusionOk="0" fill="none" h="1">
                  <a:moveTo>
                    <a:pt y="0" x="94372"/>
                  </a:moveTo>
                  <a:lnTo>
                    <a:pt y="0" x="0"/>
                  </a:lnTo>
                </a:path>
              </a:pathLst>
            </a:custGeom>
            <a:noFill/>
            <a:ln w="3775" cap="rnd">
              <a:solidFill>
                <a:srgbClr val="808080"/>
              </a:solidFill>
              <a:prstDash val="solid"/>
              <a:round/>
              <a:headEnd w="med" len="med" type="none"/>
              <a:tailEnd w="med" len="med" type="none"/>
            </a:ln>
          </p:spPr>
          <p:txBody>
            <a:bodyPr bIns="91425" rIns="91425" lIns="91425" tIns="91425" anchor="ctr" anchorCtr="0">
              <a:noAutofit/>
            </a:bodyPr>
            <a:lstStyle/>
            <a:p/>
          </p:txBody>
        </p:sp>
        <p:sp>
          <p:nvSpPr>
            <p:cNvPr id="175" name="Shape 175"/>
            <p:cNvSpPr/>
            <p:nvPr/>
          </p:nvSpPr>
          <p:spPr>
            <a:xfrm>
              <a:off y="667900" x="576625"/>
              <a:ext cy="2009300" cx="25"/>
            </a:xfrm>
            <a:custGeom>
              <a:pathLst>
                <a:path w="1" extrusionOk="0" fill="none" h="80372">
                  <a:moveTo>
                    <a:pt y="80371" x="0"/>
                  </a:moveTo>
                  <a:lnTo>
                    <a:pt y="0" x="0"/>
                  </a:lnTo>
                </a:path>
              </a:pathLst>
            </a:custGeom>
            <a:noFill/>
            <a:ln w="3775" cap="rnd">
              <a:solidFill>
                <a:srgbClr val="808080"/>
              </a:solidFill>
              <a:prstDash val="solid"/>
              <a:round/>
              <a:headEnd w="med" len="med" type="none"/>
              <a:tailEnd w="med" len="med" type="none"/>
            </a:ln>
          </p:spPr>
          <p:txBody>
            <a:bodyPr bIns="91425" rIns="91425" lIns="91425" tIns="91425" anchor="ctr" anchorCtr="0">
              <a:noAutofit/>
            </a:bodyPr>
            <a:lstStyle/>
            <a:p/>
          </p:txBody>
        </p:sp>
        <p:sp>
          <p:nvSpPr>
            <p:cNvPr id="176" name="Shape 176"/>
            <p:cNvSpPr/>
            <p:nvPr/>
          </p:nvSpPr>
          <p:spPr>
            <a:xfrm>
              <a:off y="2387750" x="772600"/>
              <a:ext cy="144725" cx="196000"/>
            </a:xfrm>
            <a:custGeom>
              <a:pathLst>
                <a:path w="7840" extrusionOk="0" fill="none" h="5789">
                  <a:moveTo>
                    <a:pt y="5789" x="1"/>
                  </a:moveTo>
                  <a:lnTo>
                    <a:pt y="0" x="7840"/>
                  </a:lnTo>
                </a:path>
              </a:pathLst>
            </a:custGeom>
            <a:noFill/>
            <a:ln w="11300" cap="rnd">
              <a:solidFill>
                <a:srgbClr val="000080"/>
              </a:solidFill>
              <a:prstDash val="solid"/>
              <a:round/>
              <a:headEnd w="med" len="med" type="none"/>
              <a:tailEnd w="med" len="med" type="none"/>
            </a:ln>
          </p:spPr>
          <p:txBody>
            <a:bodyPr bIns="91425" rIns="91425" lIns="91425" tIns="91425" anchor="ctr" anchorCtr="0">
              <a:noAutofit/>
            </a:bodyPr>
            <a:lstStyle/>
            <a:p/>
          </p:txBody>
        </p:sp>
        <p:sp>
          <p:nvSpPr>
            <p:cNvPr id="177" name="Shape 177"/>
            <p:cNvSpPr/>
            <p:nvPr/>
          </p:nvSpPr>
          <p:spPr>
            <a:xfrm>
              <a:off y="2248600" x="968575"/>
              <a:ext cy="139175" cx="199775"/>
            </a:xfrm>
            <a:custGeom>
              <a:pathLst>
                <a:path w="7991" extrusionOk="0" fill="none" h="5567">
                  <a:moveTo>
                    <a:pt y="5566" x="1"/>
                  </a:moveTo>
                  <a:lnTo>
                    <a:pt y="0" x="7991"/>
                  </a:lnTo>
                </a:path>
              </a:pathLst>
            </a:custGeom>
            <a:noFill/>
            <a:ln w="11300" cap="rnd">
              <a:solidFill>
                <a:srgbClr val="000080"/>
              </a:solidFill>
              <a:prstDash val="solid"/>
              <a:round/>
              <a:headEnd w="med" len="med" type="none"/>
              <a:tailEnd w="med" len="med" type="none"/>
            </a:ln>
          </p:spPr>
          <p:txBody>
            <a:bodyPr bIns="91425" rIns="91425" lIns="91425" tIns="91425" anchor="ctr" anchorCtr="0">
              <a:noAutofit/>
            </a:bodyPr>
            <a:lstStyle/>
            <a:p/>
          </p:txBody>
        </p:sp>
        <p:sp>
          <p:nvSpPr>
            <p:cNvPr id="178" name="Shape 178"/>
            <p:cNvSpPr/>
            <p:nvPr/>
          </p:nvSpPr>
          <p:spPr>
            <a:xfrm>
              <a:off y="2103875" x="1168325"/>
              <a:ext cy="144750" cx="196000"/>
            </a:xfrm>
            <a:custGeom>
              <a:pathLst>
                <a:path w="7840" extrusionOk="0" fill="none" h="5790">
                  <a:moveTo>
                    <a:pt y="5789" x="1"/>
                  </a:moveTo>
                  <a:lnTo>
                    <a:pt y="1" x="7840"/>
                  </a:lnTo>
                </a:path>
              </a:pathLst>
            </a:custGeom>
            <a:noFill/>
            <a:ln w="11300" cap="rnd">
              <a:solidFill>
                <a:srgbClr val="000080"/>
              </a:solidFill>
              <a:prstDash val="solid"/>
              <a:round/>
              <a:headEnd w="med" len="med" type="none"/>
              <a:tailEnd w="med" len="med" type="none"/>
            </a:ln>
          </p:spPr>
          <p:txBody>
            <a:bodyPr bIns="91425" rIns="91425" lIns="91425" tIns="91425" anchor="ctr" anchorCtr="0">
              <a:noAutofit/>
            </a:bodyPr>
            <a:lstStyle/>
            <a:p/>
          </p:txBody>
        </p:sp>
        <p:sp>
          <p:nvSpPr>
            <p:cNvPr id="179" name="Shape 179"/>
            <p:cNvSpPr/>
            <p:nvPr/>
          </p:nvSpPr>
          <p:spPr>
            <a:xfrm>
              <a:off y="1959175" x="1364300"/>
              <a:ext cy="144725" cx="196025"/>
            </a:xfrm>
            <a:custGeom>
              <a:pathLst>
                <a:path w="7841" extrusionOk="0" fill="none" h="5789">
                  <a:moveTo>
                    <a:pt y="5789" x="1"/>
                  </a:moveTo>
                  <a:lnTo>
                    <a:pt y="0" x="7840"/>
                  </a:lnTo>
                </a:path>
              </a:pathLst>
            </a:custGeom>
            <a:noFill/>
            <a:ln w="11300" cap="rnd">
              <a:solidFill>
                <a:srgbClr val="000080"/>
              </a:solidFill>
              <a:prstDash val="solid"/>
              <a:round/>
              <a:headEnd w="med" len="med" type="none"/>
              <a:tailEnd w="med" len="med" type="none"/>
            </a:ln>
          </p:spPr>
          <p:txBody>
            <a:bodyPr bIns="91425" rIns="91425" lIns="91425" tIns="91425" anchor="ctr" anchorCtr="0">
              <a:noAutofit/>
            </a:bodyPr>
            <a:lstStyle/>
            <a:p/>
          </p:txBody>
        </p:sp>
        <p:sp>
          <p:nvSpPr>
            <p:cNvPr id="180" name="Shape 180"/>
            <p:cNvSpPr/>
            <p:nvPr/>
          </p:nvSpPr>
          <p:spPr>
            <a:xfrm>
              <a:off y="1814450" x="1560300"/>
              <a:ext cy="144750" cx="196000"/>
            </a:xfrm>
            <a:custGeom>
              <a:pathLst>
                <a:path w="7840" extrusionOk="0" fill="none" h="5790">
                  <a:moveTo>
                    <a:pt y="5789" x="0"/>
                  </a:moveTo>
                  <a:lnTo>
                    <a:pt y="1" x="7839"/>
                  </a:lnTo>
                </a:path>
              </a:pathLst>
            </a:custGeom>
            <a:noFill/>
            <a:ln w="11300" cap="rnd">
              <a:solidFill>
                <a:srgbClr val="000080"/>
              </a:solidFill>
              <a:prstDash val="solid"/>
              <a:round/>
              <a:headEnd w="med" len="med" type="none"/>
              <a:tailEnd w="med" len="med" type="none"/>
            </a:ln>
          </p:spPr>
          <p:txBody>
            <a:bodyPr bIns="91425" rIns="91425" lIns="91425" tIns="91425" anchor="ctr" anchorCtr="0">
              <a:noAutofit/>
            </a:bodyPr>
            <a:lstStyle/>
            <a:p/>
          </p:txBody>
        </p:sp>
        <p:sp>
          <p:nvSpPr>
            <p:cNvPr id="181" name="Shape 181"/>
            <p:cNvSpPr/>
            <p:nvPr/>
          </p:nvSpPr>
          <p:spPr>
            <a:xfrm>
              <a:off y="1675300" x="1756275"/>
              <a:ext cy="139175" cx="196000"/>
            </a:xfrm>
            <a:custGeom>
              <a:pathLst>
                <a:path w="7840" extrusionOk="0" fill="none" h="5567">
                  <a:moveTo>
                    <a:pt y="5567" x="0"/>
                  </a:moveTo>
                  <a:lnTo>
                    <a:pt y="1" x="7839"/>
                  </a:lnTo>
                </a:path>
              </a:pathLst>
            </a:custGeom>
            <a:noFill/>
            <a:ln w="11300" cap="rnd">
              <a:solidFill>
                <a:srgbClr val="000080"/>
              </a:solidFill>
              <a:prstDash val="solid"/>
              <a:round/>
              <a:headEnd w="med" len="med" type="none"/>
              <a:tailEnd w="med" len="med" type="none"/>
            </a:ln>
          </p:spPr>
          <p:txBody>
            <a:bodyPr bIns="91425" rIns="91425" lIns="91425" tIns="91425" anchor="ctr" anchorCtr="0">
              <a:noAutofit/>
            </a:bodyPr>
            <a:lstStyle/>
            <a:p/>
          </p:txBody>
        </p:sp>
        <p:sp>
          <p:nvSpPr>
            <p:cNvPr id="182" name="Shape 182"/>
            <p:cNvSpPr/>
            <p:nvPr/>
          </p:nvSpPr>
          <p:spPr>
            <a:xfrm>
              <a:off y="1530600" x="1952250"/>
              <a:ext cy="144725" cx="196000"/>
            </a:xfrm>
            <a:custGeom>
              <a:pathLst>
                <a:path w="7840" extrusionOk="0" fill="none" h="5789">
                  <a:moveTo>
                    <a:pt y="5789" x="0"/>
                  </a:moveTo>
                  <a:lnTo>
                    <a:pt y="0" x="7840"/>
                  </a:lnTo>
                </a:path>
              </a:pathLst>
            </a:custGeom>
            <a:noFill/>
            <a:ln w="11300" cap="rnd">
              <a:solidFill>
                <a:srgbClr val="000080"/>
              </a:solidFill>
              <a:prstDash val="solid"/>
              <a:round/>
              <a:headEnd w="med" len="med" type="none"/>
              <a:tailEnd w="med" len="med" type="none"/>
            </a:ln>
          </p:spPr>
          <p:txBody>
            <a:bodyPr bIns="91425" rIns="91425" lIns="91425" tIns="91425" anchor="ctr" anchorCtr="0">
              <a:noAutofit/>
            </a:bodyPr>
            <a:lstStyle/>
            <a:p/>
          </p:txBody>
        </p:sp>
        <p:sp>
          <p:nvSpPr>
            <p:cNvPr id="183" name="Shape 183"/>
            <p:cNvSpPr/>
            <p:nvPr/>
          </p:nvSpPr>
          <p:spPr>
            <a:xfrm>
              <a:off y="1385875" x="2148225"/>
              <a:ext cy="144750" cx="199775"/>
            </a:xfrm>
            <a:custGeom>
              <a:pathLst>
                <a:path w="7991" extrusionOk="0" fill="none" h="5790">
                  <a:moveTo>
                    <a:pt y="5789" x="1"/>
                  </a:moveTo>
                  <a:lnTo>
                    <a:pt y="1" x="7991"/>
                  </a:lnTo>
                </a:path>
              </a:pathLst>
            </a:custGeom>
            <a:noFill/>
            <a:ln w="11300" cap="rnd">
              <a:solidFill>
                <a:srgbClr val="000080"/>
              </a:solidFill>
              <a:prstDash val="solid"/>
              <a:round/>
              <a:headEnd w="med" len="med" type="none"/>
              <a:tailEnd w="med" len="med" type="none"/>
            </a:ln>
          </p:spPr>
          <p:txBody>
            <a:bodyPr bIns="91425" rIns="91425" lIns="91425" tIns="91425" anchor="ctr" anchorCtr="0">
              <a:noAutofit/>
            </a:bodyPr>
            <a:lstStyle/>
            <a:p/>
          </p:txBody>
        </p:sp>
        <p:sp>
          <p:nvSpPr>
            <p:cNvPr id="184" name="Shape 184"/>
            <p:cNvSpPr/>
            <p:nvPr/>
          </p:nvSpPr>
          <p:spPr>
            <a:xfrm>
              <a:off y="1241175" x="2347975"/>
              <a:ext cy="144725" cx="196000"/>
            </a:xfrm>
            <a:custGeom>
              <a:pathLst>
                <a:path w="7840" extrusionOk="0" fill="none" h="5789">
                  <a:moveTo>
                    <a:pt y="5789" x="1"/>
                  </a:moveTo>
                  <a:lnTo>
                    <a:pt y="0" x="7840"/>
                  </a:lnTo>
                </a:path>
              </a:pathLst>
            </a:custGeom>
            <a:noFill/>
            <a:ln w="11300" cap="rnd">
              <a:solidFill>
                <a:srgbClr val="000080"/>
              </a:solidFill>
              <a:prstDash val="solid"/>
              <a:round/>
              <a:headEnd w="med" len="med" type="none"/>
              <a:tailEnd w="med" len="med" type="none"/>
            </a:ln>
          </p:spPr>
          <p:txBody>
            <a:bodyPr bIns="91425" rIns="91425" lIns="91425" tIns="91425" anchor="ctr" anchorCtr="0">
              <a:noAutofit/>
            </a:bodyPr>
            <a:lstStyle/>
            <a:p/>
          </p:txBody>
        </p:sp>
        <p:sp>
          <p:nvSpPr>
            <p:cNvPr id="185" name="Shape 185"/>
            <p:cNvSpPr/>
            <p:nvPr/>
          </p:nvSpPr>
          <p:spPr>
            <a:xfrm>
              <a:off y="1096475" x="2543950"/>
              <a:ext cy="144725" cx="196000"/>
            </a:xfrm>
            <a:custGeom>
              <a:pathLst>
                <a:path w="7840" extrusionOk="0" fill="none" h="5789">
                  <a:moveTo>
                    <a:pt y="5788" x="1"/>
                  </a:moveTo>
                  <a:lnTo>
                    <a:pt y="0" x="7840"/>
                  </a:lnTo>
                </a:path>
              </a:pathLst>
            </a:custGeom>
            <a:noFill/>
            <a:ln w="11300" cap="rnd">
              <a:solidFill>
                <a:srgbClr val="000080"/>
              </a:solidFill>
              <a:prstDash val="solid"/>
              <a:round/>
              <a:headEnd w="med" len="med" type="none"/>
              <a:tailEnd w="med" len="med" type="none"/>
            </a:ln>
          </p:spPr>
          <p:txBody>
            <a:bodyPr bIns="91425" rIns="91425" lIns="91425" tIns="91425" anchor="ctr" anchorCtr="0">
              <a:noAutofit/>
            </a:bodyPr>
            <a:lstStyle/>
            <a:p/>
          </p:txBody>
        </p:sp>
        <p:sp>
          <p:nvSpPr>
            <p:cNvPr id="186" name="Shape 186"/>
            <p:cNvSpPr/>
            <p:nvPr/>
          </p:nvSpPr>
          <p:spPr>
            <a:xfrm>
              <a:off y="2593675" x="772600"/>
              <a:ext cy="55700" cx="196000"/>
            </a:xfrm>
            <a:custGeom>
              <a:pathLst>
                <a:path w="7840" extrusionOk="0" fill="none" h="2228">
                  <a:moveTo>
                    <a:pt y="2227" x="1"/>
                  </a:moveTo>
                  <a:lnTo>
                    <a:pt y="1" x="7840"/>
                  </a:lnTo>
                </a:path>
              </a:pathLst>
            </a:custGeom>
            <a:noFill/>
            <a:ln w="11300" cap="rnd">
              <a:solidFill>
                <a:srgbClr val="FF00FF"/>
              </a:solidFill>
              <a:prstDash val="solid"/>
              <a:round/>
              <a:headEnd w="med" len="med" type="none"/>
              <a:tailEnd w="med" len="med" type="none"/>
            </a:ln>
          </p:spPr>
          <p:txBody>
            <a:bodyPr bIns="91425" rIns="91425" lIns="91425" tIns="91425" anchor="ctr" anchorCtr="0">
              <a:noAutofit/>
            </a:bodyPr>
            <a:lstStyle/>
            <a:p/>
          </p:txBody>
        </p:sp>
        <p:sp>
          <p:nvSpPr>
            <p:cNvPr id="187" name="Shape 187"/>
            <p:cNvSpPr/>
            <p:nvPr/>
          </p:nvSpPr>
          <p:spPr>
            <a:xfrm>
              <a:off y="2532450" x="968575"/>
              <a:ext cy="61250" cx="199775"/>
            </a:xfrm>
            <a:custGeom>
              <a:pathLst>
                <a:path w="7991" extrusionOk="0" fill="none" h="2450">
                  <a:moveTo>
                    <a:pt y="2450" x="1"/>
                  </a:moveTo>
                  <a:lnTo>
                    <a:pt y="1337" x="3920"/>
                  </a:lnTo>
                  <a:lnTo>
                    <a:pt y="669" x="6031"/>
                  </a:lnTo>
                  <a:lnTo>
                    <a:pt y="1" x="7991"/>
                  </a:lnTo>
                </a:path>
              </a:pathLst>
            </a:custGeom>
            <a:noFill/>
            <a:ln w="11300" cap="rnd">
              <a:solidFill>
                <a:srgbClr val="FF00FF"/>
              </a:solidFill>
              <a:prstDash val="solid"/>
              <a:round/>
              <a:headEnd w="med" len="med" type="none"/>
              <a:tailEnd w="med" len="med" type="none"/>
            </a:ln>
          </p:spPr>
          <p:txBody>
            <a:bodyPr bIns="91425" rIns="91425" lIns="91425" tIns="91425" anchor="ctr" anchorCtr="0">
              <a:noAutofit/>
            </a:bodyPr>
            <a:lstStyle/>
            <a:p/>
          </p:txBody>
        </p:sp>
        <p:sp>
          <p:nvSpPr>
            <p:cNvPr id="188" name="Shape 188"/>
            <p:cNvSpPr/>
            <p:nvPr/>
          </p:nvSpPr>
          <p:spPr>
            <a:xfrm>
              <a:off y="2421150" x="1168325"/>
              <a:ext cy="111325" cx="196000"/>
            </a:xfrm>
            <a:custGeom>
              <a:pathLst>
                <a:path w="7840" extrusionOk="0" fill="none" h="4453">
                  <a:moveTo>
                    <a:pt y="4453" x="1"/>
                  </a:moveTo>
                  <a:lnTo>
                    <a:pt y="3562" x="1960"/>
                  </a:lnTo>
                  <a:lnTo>
                    <a:pt y="2449" x="3920"/>
                  </a:lnTo>
                  <a:lnTo>
                    <a:pt y="0" x="7840"/>
                  </a:lnTo>
                </a:path>
              </a:pathLst>
            </a:custGeom>
            <a:noFill/>
            <a:ln w="11300" cap="rnd">
              <a:solidFill>
                <a:srgbClr val="FF00FF"/>
              </a:solidFill>
              <a:prstDash val="solid"/>
              <a:round/>
              <a:headEnd w="med" len="med" type="none"/>
              <a:tailEnd w="med" len="med" type="none"/>
            </a:ln>
          </p:spPr>
          <p:txBody>
            <a:bodyPr bIns="91425" rIns="91425" lIns="91425" tIns="91425" anchor="ctr" anchorCtr="0">
              <a:noAutofit/>
            </a:bodyPr>
            <a:lstStyle/>
            <a:p/>
          </p:txBody>
        </p:sp>
        <p:sp>
          <p:nvSpPr>
            <p:cNvPr id="189" name="Shape 189"/>
            <p:cNvSpPr/>
            <p:nvPr/>
          </p:nvSpPr>
          <p:spPr>
            <a:xfrm>
              <a:off y="2304250" x="1364300"/>
              <a:ext cy="116925" cx="196025"/>
            </a:xfrm>
            <a:custGeom>
              <a:pathLst>
                <a:path w="7841" extrusionOk="0" fill="none" h="4677">
                  <a:moveTo>
                    <a:pt y="4676" x="1"/>
                  </a:moveTo>
                  <a:lnTo>
                    <a:pt y="2450" x="3920"/>
                  </a:lnTo>
                  <a:lnTo>
                    <a:pt y="1" x="7840"/>
                  </a:lnTo>
                </a:path>
              </a:pathLst>
            </a:custGeom>
            <a:noFill/>
            <a:ln w="11300" cap="rnd">
              <a:solidFill>
                <a:srgbClr val="FF00FF"/>
              </a:solidFill>
              <a:prstDash val="solid"/>
              <a:round/>
              <a:headEnd w="med" len="med" type="none"/>
              <a:tailEnd w="med" len="med" type="none"/>
            </a:ln>
          </p:spPr>
          <p:txBody>
            <a:bodyPr bIns="91425" rIns="91425" lIns="91425" tIns="91425" anchor="ctr" anchorCtr="0">
              <a:noAutofit/>
            </a:bodyPr>
            <a:lstStyle/>
            <a:p/>
          </p:txBody>
        </p:sp>
        <p:sp>
          <p:nvSpPr>
            <p:cNvPr id="190" name="Shape 190"/>
            <p:cNvSpPr/>
            <p:nvPr/>
          </p:nvSpPr>
          <p:spPr>
            <a:xfrm>
              <a:off y="2159550" x="1560300"/>
              <a:ext cy="144725" cx="196000"/>
            </a:xfrm>
            <a:custGeom>
              <a:pathLst>
                <a:path w="7840" extrusionOk="0" fill="none" h="5789">
                  <a:moveTo>
                    <a:pt y="5789" x="0"/>
                  </a:moveTo>
                  <a:lnTo>
                    <a:pt y="3117" x="3920"/>
                  </a:lnTo>
                  <a:lnTo>
                    <a:pt y="1559" x="5879"/>
                  </a:lnTo>
                  <a:lnTo>
                    <a:pt y="0" x="7839"/>
                  </a:lnTo>
                </a:path>
              </a:pathLst>
            </a:custGeom>
            <a:noFill/>
            <a:ln w="11300" cap="rnd">
              <a:solidFill>
                <a:srgbClr val="FF00FF"/>
              </a:solidFill>
              <a:prstDash val="solid"/>
              <a:round/>
              <a:headEnd w="med" len="med" type="none"/>
              <a:tailEnd w="med" len="med" type="none"/>
            </a:ln>
          </p:spPr>
          <p:txBody>
            <a:bodyPr bIns="91425" rIns="91425" lIns="91425" tIns="91425" anchor="ctr" anchorCtr="0">
              <a:noAutofit/>
            </a:bodyPr>
            <a:lstStyle/>
            <a:p/>
          </p:txBody>
        </p:sp>
        <p:sp>
          <p:nvSpPr>
            <p:cNvPr id="191" name="Shape 191"/>
            <p:cNvSpPr/>
            <p:nvPr/>
          </p:nvSpPr>
          <p:spPr>
            <a:xfrm>
              <a:off y="1959175" x="1756275"/>
              <a:ext cy="200400" cx="196000"/>
            </a:xfrm>
            <a:custGeom>
              <a:pathLst>
                <a:path w="7840" extrusionOk="0" fill="none" h="8016">
                  <a:moveTo>
                    <a:pt y="8015" x="0"/>
                  </a:moveTo>
                  <a:lnTo>
                    <a:pt y="6234" x="1960"/>
                  </a:lnTo>
                  <a:lnTo>
                    <a:pt y="4230" x="3920"/>
                  </a:lnTo>
                  <a:lnTo>
                    <a:pt y="0" x="7839"/>
                  </a:lnTo>
                </a:path>
              </a:pathLst>
            </a:custGeom>
            <a:noFill/>
            <a:ln w="11300" cap="rnd">
              <a:solidFill>
                <a:srgbClr val="FF00FF"/>
              </a:solidFill>
              <a:prstDash val="solid"/>
              <a:round/>
              <a:headEnd w="med" len="med" type="none"/>
              <a:tailEnd w="med" len="med" type="none"/>
            </a:ln>
          </p:spPr>
          <p:txBody>
            <a:bodyPr bIns="91425" rIns="91425" lIns="91425" tIns="91425" anchor="ctr" anchorCtr="0">
              <a:noAutofit/>
            </a:bodyPr>
            <a:lstStyle/>
            <a:p/>
          </p:txBody>
        </p:sp>
        <p:sp>
          <p:nvSpPr>
            <p:cNvPr id="192" name="Shape 192"/>
            <p:cNvSpPr/>
            <p:nvPr/>
          </p:nvSpPr>
          <p:spPr>
            <a:xfrm>
              <a:off y="1730975" x="1952250"/>
              <a:ext cy="228225" cx="196000"/>
            </a:xfrm>
            <a:custGeom>
              <a:pathLst>
                <a:path w="7840" extrusionOk="0" fill="none" h="9129">
                  <a:moveTo>
                    <a:pt y="9128" x="0"/>
                  </a:moveTo>
                  <a:lnTo>
                    <a:pt y="6902" x="1960"/>
                  </a:lnTo>
                  <a:lnTo>
                    <a:pt y="4453" x="3920"/>
                  </a:lnTo>
                  <a:lnTo>
                    <a:pt y="2227" x="5880"/>
                  </a:lnTo>
                  <a:lnTo>
                    <a:pt y="0" x="7840"/>
                  </a:lnTo>
                </a:path>
              </a:pathLst>
            </a:custGeom>
            <a:noFill/>
            <a:ln w="11300" cap="rnd">
              <a:solidFill>
                <a:srgbClr val="FF00FF"/>
              </a:solidFill>
              <a:prstDash val="solid"/>
              <a:round/>
              <a:headEnd w="med" len="med" type="none"/>
              <a:tailEnd w="med" len="med" type="none"/>
            </a:ln>
          </p:spPr>
          <p:txBody>
            <a:bodyPr bIns="91425" rIns="91425" lIns="91425" tIns="91425" anchor="ctr" anchorCtr="0">
              <a:noAutofit/>
            </a:bodyPr>
            <a:lstStyle/>
            <a:p/>
          </p:txBody>
        </p:sp>
        <p:sp>
          <p:nvSpPr>
            <p:cNvPr id="193" name="Shape 193"/>
            <p:cNvSpPr/>
            <p:nvPr/>
          </p:nvSpPr>
          <p:spPr>
            <a:xfrm>
              <a:off y="1530600" x="2148225"/>
              <a:ext cy="200400" cx="199775"/>
            </a:xfrm>
            <a:custGeom>
              <a:pathLst>
                <a:path w="7991" extrusionOk="0" fill="none" h="8016">
                  <a:moveTo>
                    <a:pt y="8015" x="1"/>
                  </a:moveTo>
                  <a:lnTo>
                    <a:pt y="6012" x="1960"/>
                  </a:lnTo>
                  <a:lnTo>
                    <a:pt y="4231" x="3920"/>
                  </a:lnTo>
                  <a:lnTo>
                    <a:pt y="2227" x="6031"/>
                  </a:lnTo>
                  <a:lnTo>
                    <a:pt y="0" x="7991"/>
                  </a:lnTo>
                </a:path>
              </a:pathLst>
            </a:custGeom>
            <a:noFill/>
            <a:ln w="11300" cap="rnd">
              <a:solidFill>
                <a:srgbClr val="FF00FF"/>
              </a:solidFill>
              <a:prstDash val="solid"/>
              <a:round/>
              <a:headEnd w="med" len="med" type="none"/>
              <a:tailEnd w="med" len="med" type="none"/>
            </a:ln>
          </p:spPr>
          <p:txBody>
            <a:bodyPr bIns="91425" rIns="91425" lIns="91425" tIns="91425" anchor="ctr" anchorCtr="0">
              <a:noAutofit/>
            </a:bodyPr>
            <a:lstStyle/>
            <a:p/>
          </p:txBody>
        </p:sp>
        <p:sp>
          <p:nvSpPr>
            <p:cNvPr id="194" name="Shape 194"/>
            <p:cNvSpPr/>
            <p:nvPr/>
          </p:nvSpPr>
          <p:spPr>
            <a:xfrm>
              <a:off y="1241175" x="2347975"/>
              <a:ext cy="289450" cx="196000"/>
            </a:xfrm>
            <a:custGeom>
              <a:pathLst>
                <a:path w="7840" extrusionOk="0" fill="none" h="11578">
                  <a:moveTo>
                    <a:pt y="11577" x="1"/>
                  </a:moveTo>
                  <a:lnTo>
                    <a:pt y="8906" x="1960"/>
                  </a:lnTo>
                  <a:lnTo>
                    <a:pt y="6012" x="3920"/>
                  </a:lnTo>
                  <a:lnTo>
                    <a:pt y="2895" x="5880"/>
                  </a:lnTo>
                  <a:lnTo>
                    <a:pt y="0" x="7840"/>
                  </a:lnTo>
                </a:path>
              </a:pathLst>
            </a:custGeom>
            <a:noFill/>
            <a:ln w="11300" cap="rnd">
              <a:solidFill>
                <a:srgbClr val="FF00FF"/>
              </a:solidFill>
              <a:prstDash val="solid"/>
              <a:round/>
              <a:headEnd w="med" len="med" type="none"/>
              <a:tailEnd w="med" len="med" type="none"/>
            </a:ln>
          </p:spPr>
          <p:txBody>
            <a:bodyPr bIns="91425" rIns="91425" lIns="91425" tIns="91425" anchor="ctr" anchorCtr="0">
              <a:noAutofit/>
            </a:bodyPr>
            <a:lstStyle/>
            <a:p/>
          </p:txBody>
        </p:sp>
        <p:sp>
          <p:nvSpPr>
            <p:cNvPr id="195" name="Shape 195"/>
            <p:cNvSpPr/>
            <p:nvPr/>
          </p:nvSpPr>
          <p:spPr>
            <a:xfrm>
              <a:off y="957325" x="2543950"/>
              <a:ext cy="283875" cx="196000"/>
            </a:xfrm>
            <a:custGeom>
              <a:pathLst>
                <a:path w="7840" extrusionOk="0" fill="none" h="11355">
                  <a:moveTo>
                    <a:pt y="11354" x="1"/>
                  </a:moveTo>
                  <a:lnTo>
                    <a:pt y="0" x="7840"/>
                  </a:lnTo>
                </a:path>
              </a:pathLst>
            </a:custGeom>
            <a:noFill/>
            <a:ln w="11300" cap="rnd">
              <a:solidFill>
                <a:srgbClr val="FF00FF"/>
              </a:solidFill>
              <a:prstDash val="solid"/>
              <a:round/>
              <a:headEnd w="med" len="med" type="none"/>
              <a:tailEnd w="med" len="med" type="none"/>
            </a:ln>
          </p:spPr>
          <p:txBody>
            <a:bodyPr bIns="91425" rIns="91425" lIns="91425" tIns="91425" anchor="ctr" anchorCtr="0">
              <a:noAutofit/>
            </a:bodyPr>
            <a:lstStyle/>
            <a:p/>
          </p:txBody>
        </p:sp>
        <p:sp>
          <p:nvSpPr>
            <p:cNvPr id="196" name="Shape 196"/>
            <p:cNvSpPr/>
            <p:nvPr/>
          </p:nvSpPr>
          <p:spPr>
            <a:xfrm>
              <a:off y="2621500" x="753750"/>
              <a:ext cy="55700" cx="37725"/>
            </a:xfrm>
            <a:custGeom>
              <a:pathLst>
                <a:path w="1509" extrusionOk="0" fill="none" h="2228">
                  <a:moveTo>
                    <a:pt y="1" x="1"/>
                  </a:moveTo>
                  <a:lnTo>
                    <a:pt y="1" x="1508"/>
                  </a:lnTo>
                  <a:lnTo>
                    <a:pt y="2227" x="1508"/>
                  </a:lnTo>
                  <a:lnTo>
                    <a:pt y="2227" x="1"/>
                  </a:lnTo>
                  <a:lnTo>
                    <a:pt y="1" x="1"/>
                  </a:lnTo>
                  <a:close/>
                </a:path>
              </a:pathLst>
            </a:custGeom>
            <a:noFill/>
            <a:ln>
              <a:noFill/>
            </a:ln>
          </p:spPr>
          <p:txBody>
            <a:bodyPr bIns="91425" rIns="91425" lIns="91425" tIns="91425" anchor="ctr" anchorCtr="0">
              <a:noAutofit/>
            </a:bodyPr>
            <a:lstStyle/>
            <a:p/>
          </p:txBody>
        </p:sp>
        <p:sp>
          <p:nvSpPr>
            <p:cNvPr id="197" name="Shape 197"/>
            <p:cNvSpPr/>
            <p:nvPr/>
          </p:nvSpPr>
          <p:spPr>
            <a:xfrm>
              <a:off y="2565850" x="949725"/>
              <a:ext cy="55675" cx="37725"/>
            </a:xfrm>
            <a:custGeom>
              <a:pathLst>
                <a:path w="1509" extrusionOk="0" fill="none" h="2227">
                  <a:moveTo>
                    <a:pt y="1" x="1"/>
                  </a:moveTo>
                  <a:lnTo>
                    <a:pt y="1" x="1508"/>
                  </a:lnTo>
                  <a:lnTo>
                    <a:pt y="2227" x="1508"/>
                  </a:lnTo>
                  <a:lnTo>
                    <a:pt y="2227" x="1"/>
                  </a:lnTo>
                  <a:lnTo>
                    <a:pt y="1" x="1"/>
                  </a:lnTo>
                  <a:close/>
                </a:path>
              </a:pathLst>
            </a:custGeom>
            <a:noFill/>
            <a:ln>
              <a:noFill/>
            </a:ln>
          </p:spPr>
          <p:txBody>
            <a:bodyPr bIns="91425" rIns="91425" lIns="91425" tIns="91425" anchor="ctr" anchorCtr="0">
              <a:noAutofit/>
            </a:bodyPr>
            <a:lstStyle/>
            <a:p/>
          </p:txBody>
        </p:sp>
        <p:sp>
          <p:nvSpPr>
            <p:cNvPr id="198" name="Shape 198"/>
            <p:cNvSpPr/>
            <p:nvPr/>
          </p:nvSpPr>
          <p:spPr>
            <a:xfrm>
              <a:off y="2504625" x="1149475"/>
              <a:ext cy="55675" cx="37725"/>
            </a:xfrm>
            <a:custGeom>
              <a:pathLst>
                <a:path w="1509" extrusionOk="0" fill="none" h="2227">
                  <a:moveTo>
                    <a:pt y="1" x="1"/>
                  </a:moveTo>
                  <a:lnTo>
                    <a:pt y="1" x="1508"/>
                  </a:lnTo>
                  <a:lnTo>
                    <a:pt y="2227" x="1508"/>
                  </a:lnTo>
                  <a:lnTo>
                    <a:pt y="2227" x="1"/>
                  </a:lnTo>
                  <a:lnTo>
                    <a:pt y="1" x="1"/>
                  </a:lnTo>
                  <a:close/>
                </a:path>
              </a:pathLst>
            </a:custGeom>
            <a:noFill/>
            <a:ln>
              <a:noFill/>
            </a:ln>
          </p:spPr>
          <p:txBody>
            <a:bodyPr bIns="91425" rIns="91425" lIns="91425" tIns="91425" anchor="ctr" anchorCtr="0">
              <a:noAutofit/>
            </a:bodyPr>
            <a:lstStyle/>
            <a:p/>
          </p:txBody>
        </p:sp>
        <p:sp>
          <p:nvSpPr>
            <p:cNvPr id="199" name="Shape 199"/>
            <p:cNvSpPr/>
            <p:nvPr/>
          </p:nvSpPr>
          <p:spPr>
            <a:xfrm>
              <a:off y="2393300" x="1345475"/>
              <a:ext cy="55700" cx="37700"/>
            </a:xfrm>
            <a:custGeom>
              <a:pathLst>
                <a:path w="1508" extrusionOk="0" fill="none" h="2228">
                  <a:moveTo>
                    <a:pt y="1" x="0"/>
                  </a:moveTo>
                  <a:lnTo>
                    <a:pt y="1" x="1508"/>
                  </a:lnTo>
                  <a:lnTo>
                    <a:pt y="2227" x="1508"/>
                  </a:lnTo>
                  <a:lnTo>
                    <a:pt y="2227" x="0"/>
                  </a:lnTo>
                  <a:lnTo>
                    <a:pt y="1" x="0"/>
                  </a:lnTo>
                  <a:close/>
                </a:path>
              </a:pathLst>
            </a:custGeom>
            <a:noFill/>
            <a:ln>
              <a:noFill/>
            </a:ln>
          </p:spPr>
          <p:txBody>
            <a:bodyPr bIns="91425" rIns="91425" lIns="91425" tIns="91425" anchor="ctr" anchorCtr="0">
              <a:noAutofit/>
            </a:bodyPr>
            <a:lstStyle/>
            <a:p/>
          </p:txBody>
        </p:sp>
        <p:sp>
          <p:nvSpPr>
            <p:cNvPr id="200" name="Shape 200"/>
            <p:cNvSpPr/>
            <p:nvPr/>
          </p:nvSpPr>
          <p:spPr>
            <a:xfrm>
              <a:off y="2276425" x="1541450"/>
              <a:ext cy="55675" cx="37700"/>
            </a:xfrm>
            <a:custGeom>
              <a:pathLst>
                <a:path w="1508" extrusionOk="0" fill="none" h="2227">
                  <a:moveTo>
                    <a:pt y="1" x="0"/>
                  </a:moveTo>
                  <a:lnTo>
                    <a:pt y="1" x="1508"/>
                  </a:lnTo>
                  <a:lnTo>
                    <a:pt y="2227" x="1508"/>
                  </a:lnTo>
                  <a:lnTo>
                    <a:pt y="2227" x="0"/>
                  </a:lnTo>
                  <a:lnTo>
                    <a:pt y="1" x="0"/>
                  </a:lnTo>
                  <a:close/>
                </a:path>
              </a:pathLst>
            </a:custGeom>
            <a:noFill/>
            <a:ln>
              <a:noFill/>
            </a:ln>
          </p:spPr>
          <p:txBody>
            <a:bodyPr bIns="91425" rIns="91425" lIns="91425" tIns="91425" anchor="ctr" anchorCtr="0">
              <a:noAutofit/>
            </a:bodyPr>
            <a:lstStyle/>
            <a:p/>
          </p:txBody>
        </p:sp>
        <p:sp>
          <p:nvSpPr>
            <p:cNvPr id="201" name="Shape 201"/>
            <p:cNvSpPr/>
            <p:nvPr/>
          </p:nvSpPr>
          <p:spPr>
            <a:xfrm>
              <a:off y="2131725" x="1737425"/>
              <a:ext cy="55675" cx="37725"/>
            </a:xfrm>
            <a:custGeom>
              <a:pathLst>
                <a:path w="1509" extrusionOk="0" fill="none" h="2227">
                  <a:moveTo>
                    <a:pt y="0" x="0"/>
                  </a:moveTo>
                  <a:lnTo>
                    <a:pt y="0" x="1508"/>
                  </a:lnTo>
                  <a:lnTo>
                    <a:pt y="2226" x="1508"/>
                  </a:lnTo>
                  <a:lnTo>
                    <a:pt y="2226" x="0"/>
                  </a:lnTo>
                  <a:lnTo>
                    <a:pt y="0" x="0"/>
                  </a:lnTo>
                  <a:close/>
                </a:path>
              </a:pathLst>
            </a:custGeom>
            <a:noFill/>
            <a:ln>
              <a:noFill/>
            </a:ln>
          </p:spPr>
          <p:txBody>
            <a:bodyPr bIns="91425" rIns="91425" lIns="91425" tIns="91425" anchor="ctr" anchorCtr="0">
              <a:noAutofit/>
            </a:bodyPr>
            <a:lstStyle/>
            <a:p/>
          </p:txBody>
        </p:sp>
        <p:sp>
          <p:nvSpPr>
            <p:cNvPr id="202" name="Shape 202"/>
            <p:cNvSpPr/>
            <p:nvPr/>
          </p:nvSpPr>
          <p:spPr>
            <a:xfrm>
              <a:off y="1931350" x="1933400"/>
              <a:ext cy="55675" cx="37725"/>
            </a:xfrm>
            <a:custGeom>
              <a:pathLst>
                <a:path w="1509" extrusionOk="0" fill="none" h="2227">
                  <a:moveTo>
                    <a:pt y="0" x="1"/>
                  </a:moveTo>
                  <a:lnTo>
                    <a:pt y="0" x="1508"/>
                  </a:lnTo>
                  <a:lnTo>
                    <a:pt y="2227" x="1508"/>
                  </a:lnTo>
                  <a:lnTo>
                    <a:pt y="2227" x="1"/>
                  </a:lnTo>
                  <a:lnTo>
                    <a:pt y="0" x="1"/>
                  </a:lnTo>
                  <a:close/>
                </a:path>
              </a:pathLst>
            </a:custGeom>
            <a:noFill/>
            <a:ln>
              <a:noFill/>
            </a:ln>
          </p:spPr>
          <p:txBody>
            <a:bodyPr bIns="91425" rIns="91425" lIns="91425" tIns="91425" anchor="ctr" anchorCtr="0">
              <a:noAutofit/>
            </a:bodyPr>
            <a:lstStyle/>
            <a:p/>
          </p:txBody>
        </p:sp>
        <p:sp>
          <p:nvSpPr>
            <p:cNvPr id="203" name="Shape 203"/>
            <p:cNvSpPr/>
            <p:nvPr/>
          </p:nvSpPr>
          <p:spPr>
            <a:xfrm>
              <a:off y="1703150" x="2129375"/>
              <a:ext cy="55675" cx="37725"/>
            </a:xfrm>
            <a:custGeom>
              <a:pathLst>
                <a:path w="1509" extrusionOk="0" fill="none" h="2227">
                  <a:moveTo>
                    <a:pt y="0" x="1"/>
                  </a:moveTo>
                  <a:lnTo>
                    <a:pt y="0" x="1508"/>
                  </a:lnTo>
                  <a:lnTo>
                    <a:pt y="2227" x="1508"/>
                  </a:lnTo>
                  <a:lnTo>
                    <a:pt y="2227" x="1"/>
                  </a:lnTo>
                  <a:lnTo>
                    <a:pt y="0" x="1"/>
                  </a:lnTo>
                  <a:close/>
                </a:path>
              </a:pathLst>
            </a:custGeom>
            <a:noFill/>
            <a:ln>
              <a:noFill/>
            </a:ln>
          </p:spPr>
          <p:txBody>
            <a:bodyPr bIns="91425" rIns="91425" lIns="91425" tIns="91425" anchor="ctr" anchorCtr="0">
              <a:noAutofit/>
            </a:bodyPr>
            <a:lstStyle/>
            <a:p/>
          </p:txBody>
        </p:sp>
        <p:sp>
          <p:nvSpPr>
            <p:cNvPr id="204" name="Shape 204"/>
            <p:cNvSpPr/>
            <p:nvPr/>
          </p:nvSpPr>
          <p:spPr>
            <a:xfrm>
              <a:off y="1502775" x="2329125"/>
              <a:ext cy="55675" cx="37725"/>
            </a:xfrm>
            <a:custGeom>
              <a:pathLst>
                <a:path w="1509" extrusionOk="0" fill="none" h="2227">
                  <a:moveTo>
                    <a:pt y="0" x="1"/>
                  </a:moveTo>
                  <a:lnTo>
                    <a:pt y="0" x="1508"/>
                  </a:lnTo>
                  <a:lnTo>
                    <a:pt y="2227" x="1508"/>
                  </a:lnTo>
                  <a:lnTo>
                    <a:pt y="2227" x="1"/>
                  </a:lnTo>
                  <a:lnTo>
                    <a:pt y="0" x="1"/>
                  </a:lnTo>
                  <a:close/>
                </a:path>
              </a:pathLst>
            </a:custGeom>
            <a:noFill/>
            <a:ln>
              <a:noFill/>
            </a:ln>
          </p:spPr>
          <p:txBody>
            <a:bodyPr bIns="91425" rIns="91425" lIns="91425" tIns="91425" anchor="ctr" anchorCtr="0">
              <a:noAutofit/>
            </a:bodyPr>
            <a:lstStyle/>
            <a:p/>
          </p:txBody>
        </p:sp>
        <p:sp>
          <p:nvSpPr>
            <p:cNvPr id="205" name="Shape 205"/>
            <p:cNvSpPr/>
            <p:nvPr/>
          </p:nvSpPr>
          <p:spPr>
            <a:xfrm>
              <a:off y="1213350" x="2525125"/>
              <a:ext cy="55675" cx="37700"/>
            </a:xfrm>
            <a:custGeom>
              <a:pathLst>
                <a:path w="1508" extrusionOk="0" fill="none" h="2227">
                  <a:moveTo>
                    <a:pt y="0" x="0"/>
                  </a:moveTo>
                  <a:lnTo>
                    <a:pt y="0" x="1508"/>
                  </a:lnTo>
                  <a:lnTo>
                    <a:pt y="2227" x="1508"/>
                  </a:lnTo>
                  <a:lnTo>
                    <a:pt y="2227" x="0"/>
                  </a:lnTo>
                  <a:lnTo>
                    <a:pt y="0" x="0"/>
                  </a:lnTo>
                  <a:close/>
                </a:path>
              </a:pathLst>
            </a:custGeom>
            <a:noFill/>
            <a:ln>
              <a:noFill/>
            </a:ln>
          </p:spPr>
          <p:txBody>
            <a:bodyPr bIns="91425" rIns="91425" lIns="91425" tIns="91425" anchor="ctr" anchorCtr="0">
              <a:noAutofit/>
            </a:bodyPr>
            <a:lstStyle/>
            <a:p/>
          </p:txBody>
        </p:sp>
        <p:sp>
          <p:nvSpPr>
            <p:cNvPr id="206" name="Shape 206"/>
            <p:cNvSpPr/>
            <p:nvPr/>
          </p:nvSpPr>
          <p:spPr>
            <a:xfrm>
              <a:off y="929475" x="2721100"/>
              <a:ext cy="55700" cx="37700"/>
            </a:xfrm>
            <a:custGeom>
              <a:pathLst>
                <a:path w="1508" extrusionOk="0" fill="none" h="2228">
                  <a:moveTo>
                    <a:pt y="1" x="0"/>
                  </a:moveTo>
                  <a:lnTo>
                    <a:pt y="1" x="1508"/>
                  </a:lnTo>
                  <a:lnTo>
                    <a:pt y="2227" x="1508"/>
                  </a:lnTo>
                  <a:lnTo>
                    <a:pt y="2227" x="0"/>
                  </a:lnTo>
                  <a:lnTo>
                    <a:pt y="1" x="0"/>
                  </a:lnTo>
                  <a:close/>
                </a:path>
              </a:pathLst>
            </a:custGeom>
            <a:noFill/>
            <a:ln>
              <a:noFill/>
            </a:ln>
          </p:spPr>
          <p:txBody>
            <a:bodyPr bIns="91425" rIns="91425" lIns="91425" tIns="91425" anchor="ctr" anchorCtr="0">
              <a:noAutofit/>
            </a:bodyPr>
            <a:lstStyle/>
            <a:p/>
          </p:txBody>
        </p:sp>
        <p:sp>
          <p:nvSpPr>
            <p:cNvPr id="207" name="Shape 207"/>
            <p:cNvSpPr/>
            <p:nvPr/>
          </p:nvSpPr>
          <p:spPr>
            <a:xfrm>
              <a:off y="788350" x="615800"/>
              <a:ext cy="191250" cx="125100"/>
            </a:xfrm>
            <a:custGeom>
              <a:pathLst>
                <a:path w="5004" extrusionOk="0" h="7650">
                  <a:moveTo>
                    <a:pt y="1" x="1"/>
                  </a:moveTo>
                  <a:lnTo>
                    <a:pt y="7650" x="1"/>
                  </a:lnTo>
                  <a:lnTo>
                    <a:pt y="7650" x="972"/>
                  </a:lnTo>
                  <a:lnTo>
                    <a:pt y="1628" x="972"/>
                  </a:lnTo>
                  <a:lnTo>
                    <a:pt y="7650" x="1997"/>
                  </a:lnTo>
                  <a:lnTo>
                    <a:pt y="7650" x="3004"/>
                  </a:lnTo>
                  <a:lnTo>
                    <a:pt y="1628" x="4032"/>
                  </a:lnTo>
                  <a:lnTo>
                    <a:pt y="7650" x="4032"/>
                  </a:lnTo>
                  <a:lnTo>
                    <a:pt y="7650" x="5004"/>
                  </a:lnTo>
                  <a:lnTo>
                    <a:pt y="1" x="5004"/>
                  </a:lnTo>
                  <a:lnTo>
                    <a:pt y="1" x="3435"/>
                  </a:lnTo>
                  <a:lnTo>
                    <a:pt y="5218" x="2506"/>
                  </a:lnTo>
                  <a:lnTo>
                    <a:pt y="1" x="1566"/>
                  </a:lnTo>
                  <a:close/>
                </a:path>
              </a:pathLst>
            </a:custGeom>
            <a:solidFill>
              <a:srgbClr val="000000"/>
            </a:solidFill>
            <a:ln>
              <a:noFill/>
            </a:ln>
          </p:spPr>
          <p:txBody>
            <a:bodyPr bIns="91425" rIns="91425" lIns="91425" tIns="91425" anchor="ctr" anchorCtr="0">
              <a:noAutofit/>
            </a:bodyPr>
            <a:lstStyle/>
            <a:p/>
          </p:txBody>
        </p:sp>
        <p:sp>
          <p:nvSpPr>
            <p:cNvPr id="208" name="Shape 208"/>
            <p:cNvSpPr/>
            <p:nvPr/>
          </p:nvSpPr>
          <p:spPr>
            <a:xfrm>
              <a:off y="837925" x="763975"/>
              <a:ext cy="144800" cx="88075"/>
            </a:xfrm>
            <a:custGeom>
              <a:pathLst>
                <a:path w="3523" extrusionOk="0" h="5792">
                  <a:moveTo>
                    <a:pt y="3006" x="2332"/>
                  </a:moveTo>
                  <a:lnTo>
                    <a:pt y="3298" x="2332"/>
                  </a:lnTo>
                  <a:cubicBezTo>
                    <a:pt y="3649" x="2332"/>
                    <a:pt y="3887" x="2319"/>
                    <a:pt y="4013" x="2293"/>
                  </a:cubicBezTo>
                  <a:cubicBezTo>
                    <a:pt y="4204" x="2256"/>
                    <a:pt y="4366" x="2177"/>
                    <a:pt y="4498" x="2057"/>
                  </a:cubicBezTo>
                  <a:cubicBezTo>
                    <a:pt y="4672" x="1894"/>
                    <a:pt y="4759" x="1723"/>
                    <a:pt y="4759" x="1544"/>
                  </a:cubicBezTo>
                  <a:cubicBezTo>
                    <a:pt y="4759" x="1384"/>
                    <a:pt y="4684" x="1252"/>
                    <a:pt y="4534" x="1149"/>
                  </a:cubicBezTo>
                  <a:cubicBezTo>
                    <a:pt y="4385" x="1045"/>
                    <a:pt y="4207" x="993"/>
                    <a:pt y="4002" x="993"/>
                  </a:cubicBezTo>
                  <a:cubicBezTo>
                    <a:pt y="3794" x="993"/>
                    <a:pt y="3621" x="1058"/>
                    <a:pt y="3486" x="1188"/>
                  </a:cubicBezTo>
                  <a:cubicBezTo>
                    <a:pt y="3402" x="1272"/>
                    <a:pt y="3317" x="1453"/>
                    <a:pt y="3230" x="1728"/>
                  </a:cubicBezTo>
                  <a:cubicBezTo>
                    <a:pt y="3143" x="2004"/>
                    <a:pt y="3068" x="2205"/>
                    <a:pt y="3006" x="2332"/>
                  </a:cubicBezTo>
                  <a:close/>
                  <a:moveTo>
                    <a:pt y="0" x="1728"/>
                  </a:moveTo>
                  <a:cubicBezTo>
                    <a:pt y="0" x="1241"/>
                    <a:pt y="129" x="873"/>
                    <a:pt y="386" x="626"/>
                  </a:cubicBezTo>
                  <a:cubicBezTo>
                    <a:pt y="644" x="378"/>
                    <a:pt y="1040" x="204"/>
                    <a:pt y="1576" x="103"/>
                  </a:cubicBezTo>
                  <a:lnTo>
                    <a:pt y="1816" x="1004"/>
                  </a:lnTo>
                  <a:cubicBezTo>
                    <a:pt y="1559" x="1065"/>
                    <a:pt y="1379" x="1145"/>
                    <a:pt y="1276" x="1244"/>
                  </a:cubicBezTo>
                  <a:cubicBezTo>
                    <a:pt y="1173" x="1343"/>
                    <a:pt y="1122" x="1481"/>
                    <a:pt y="1122" x="1657"/>
                  </a:cubicBezTo>
                  <a:cubicBezTo>
                    <a:pt y="1122" x="1919"/>
                    <a:pt y="1182" x="2097"/>
                    <a:pt y="1302" x="2191"/>
                  </a:cubicBezTo>
                  <a:cubicBezTo>
                    <a:pt y="1422" x="2285"/>
                    <a:pt y="1623" x="2332"/>
                    <a:pt y="1905" x="2332"/>
                  </a:cubicBezTo>
                  <a:lnTo>
                    <a:pt y="2051" x="2332"/>
                  </a:lnTo>
                  <a:cubicBezTo>
                    <a:pt y="2162" x="2153"/>
                    <a:pt y="2282" x="1832"/>
                    <a:pt y="2411" x="1368"/>
                  </a:cubicBezTo>
                  <a:cubicBezTo>
                    <a:pt y="2508" x="1024"/>
                    <a:pt y="2622" x="761"/>
                    <a:pt y="2753" x="578"/>
                  </a:cubicBezTo>
                  <a:cubicBezTo>
                    <a:pt y="2883" x="396"/>
                    <a:pt y="3071" x="254"/>
                    <a:pt y="3316" x="152"/>
                  </a:cubicBezTo>
                  <a:cubicBezTo>
                    <a:pt y="3561" x="51"/>
                    <a:pt y="3840" x="0"/>
                    <a:pt y="4154" x="0"/>
                  </a:cubicBezTo>
                  <a:cubicBezTo>
                    <a:pt y="4627" x="0"/>
                    <a:pt y="5018" x="112"/>
                    <a:pt y="5328" x="334"/>
                  </a:cubicBezTo>
                  <a:cubicBezTo>
                    <a:pt y="5637" x="557"/>
                    <a:pt y="5792" x="861"/>
                    <a:pt y="5792" x="1248"/>
                  </a:cubicBezTo>
                  <a:cubicBezTo>
                    <a:pt y="5792" x="1467"/>
                    <a:pt y="5731" x="1673"/>
                    <a:pt y="5609" x="1866"/>
                  </a:cubicBezTo>
                  <a:cubicBezTo>
                    <a:pt y="5488" x="2059"/>
                    <a:pt y="5305" x="2240"/>
                    <a:pt y="5061" x="2410"/>
                  </a:cubicBezTo>
                  <a:cubicBezTo>
                    <a:pt y="5089" x="2417"/>
                    <a:pt y="5147" x="2429"/>
                    <a:pt y="5234" x="2445"/>
                  </a:cubicBezTo>
                  <a:cubicBezTo>
                    <a:pt y="5425" x="2483"/>
                    <a:pt y="5569" x="2515"/>
                    <a:pt y="5667" x="2541"/>
                  </a:cubicBezTo>
                  <a:lnTo>
                    <a:pt y="5667" x="3523"/>
                  </a:lnTo>
                  <a:cubicBezTo>
                    <a:pt y="5402" x="3436"/>
                    <a:pt y="5154" x="3376"/>
                    <a:pt y="4923" x="3344"/>
                  </a:cubicBezTo>
                  <a:cubicBezTo>
                    <a:pt y="4692" x="3313"/>
                    <a:pt y="4333" x="3297"/>
                    <a:pt y="3846" x="3297"/>
                  </a:cubicBezTo>
                  <a:lnTo>
                    <a:pt y="2134" x="3307"/>
                  </a:lnTo>
                  <a:cubicBezTo>
                    <a:pt y="1498" x="3307"/>
                    <a:pt y="1060" x="3263"/>
                    <a:pt y="822" x="3175"/>
                  </a:cubicBezTo>
                  <a:cubicBezTo>
                    <a:pt y="584" x="3087"/>
                    <a:pt y="387" x="2934"/>
                    <a:pt y="232" x="2717"/>
                  </a:cubicBezTo>
                  <a:cubicBezTo>
                    <a:pt y="78" x="2501"/>
                    <a:pt y="0" x="2171"/>
                    <a:pt y="0" x="1728"/>
                  </a:cubicBezTo>
                  <a:close/>
                </a:path>
              </a:pathLst>
            </a:custGeom>
            <a:solidFill>
              <a:srgbClr val="000000"/>
            </a:solidFill>
            <a:ln>
              <a:noFill/>
            </a:ln>
          </p:spPr>
          <p:txBody>
            <a:bodyPr bIns="91425" rIns="91425" lIns="91425" tIns="91425" anchor="ctr" anchorCtr="0">
              <a:noAutofit/>
            </a:bodyPr>
            <a:lstStyle/>
            <a:p/>
          </p:txBody>
        </p:sp>
        <p:sp>
          <p:nvSpPr>
            <p:cNvPr id="209" name="Shape 209"/>
            <p:cNvSpPr/>
            <p:nvPr/>
          </p:nvSpPr>
          <p:spPr>
            <a:xfrm>
              <a:off y="788350" x="872275"/>
              <a:ext cy="191250" cx="24850"/>
            </a:xfrm>
            <a:custGeom>
              <a:pathLst>
                <a:path w="994" extrusionOk="0" h="7650">
                  <a:moveTo>
                    <a:pt y="1" x="0"/>
                  </a:moveTo>
                  <a:lnTo>
                    <a:pt y="7650" x="0"/>
                  </a:lnTo>
                  <a:lnTo>
                    <a:pt y="7650" x="993"/>
                  </a:lnTo>
                  <a:lnTo>
                    <a:pt y="1" x="993"/>
                  </a:lnTo>
                  <a:close/>
                </a:path>
              </a:pathLst>
            </a:custGeom>
            <a:solidFill>
              <a:srgbClr val="000000"/>
            </a:solidFill>
            <a:ln>
              <a:noFill/>
            </a:ln>
          </p:spPr>
          <p:txBody>
            <a:bodyPr bIns="91425" rIns="91425" lIns="91425" tIns="91425" anchor="ctr" anchorCtr="0">
              <a:noAutofit/>
            </a:bodyPr>
            <a:lstStyle/>
            <a:p/>
          </p:txBody>
        </p:sp>
        <p:sp>
          <p:nvSpPr>
            <p:cNvPr id="210" name="Shape 210"/>
            <p:cNvSpPr/>
            <p:nvPr/>
          </p:nvSpPr>
          <p:spPr>
            <a:xfrm>
              <a:off y="792125" x="911025"/>
              <a:ext cy="190600" cx="55300"/>
            </a:xfrm>
            <a:custGeom>
              <a:pathLst>
                <a:path w="2212" extrusionOk="0" h="7624">
                  <a:moveTo>
                    <a:pt y="1" x="1452"/>
                  </a:moveTo>
                  <a:lnTo>
                    <a:pt y="857" x="456"/>
                  </a:lnTo>
                  <a:lnTo>
                    <a:pt y="1957" x="456"/>
                  </a:lnTo>
                  <a:lnTo>
                    <a:pt y="1957" x="0"/>
                  </a:lnTo>
                  <a:lnTo>
                    <a:pt y="3126" x="0"/>
                  </a:lnTo>
                  <a:lnTo>
                    <a:pt y="3126" x="456"/>
                  </a:lnTo>
                  <a:lnTo>
                    <a:pt y="5542" x="456"/>
                  </a:lnTo>
                  <a:cubicBezTo>
                    <a:pt y="6060" x="456"/>
                    <a:pt y="6405" x="467"/>
                    <a:pt y="6575" x="488"/>
                  </a:cubicBezTo>
                  <a:cubicBezTo>
                    <a:pt y="6815" x="514"/>
                    <a:pt y="7006" x="560"/>
                    <a:pt y="7146" x="627"/>
                  </a:cubicBezTo>
                  <a:cubicBezTo>
                    <a:pt y="7287" x="694"/>
                    <a:pt y="7402" x="800"/>
                    <a:pt y="7491" x="944"/>
                  </a:cubicBezTo>
                  <a:cubicBezTo>
                    <a:pt y="7580" x="1087"/>
                    <a:pt y="7624" x="1249"/>
                    <a:pt y="7624" x="1428"/>
                  </a:cubicBezTo>
                  <a:cubicBezTo>
                    <a:pt y="7624" x="1720"/>
                    <a:pt y="7551" x="1981"/>
                    <a:pt y="7405" x="2212"/>
                  </a:cubicBezTo>
                  <a:lnTo>
                    <a:pt y="6267" x="2127"/>
                  </a:lnTo>
                  <a:cubicBezTo>
                    <a:pt y="6361" x="1953"/>
                    <a:pt y="6408" x="1820"/>
                    <a:pt y="6408" x="1728"/>
                  </a:cubicBezTo>
                  <a:cubicBezTo>
                    <a:pt y="6408" x="1662"/>
                    <a:pt y="6384" x="1606"/>
                    <a:pt y="6335" x="1560"/>
                  </a:cubicBezTo>
                  <a:cubicBezTo>
                    <a:pt y="6286" x="1514"/>
                    <a:pt y="6225" x="1485"/>
                    <a:pt y="6150" x="1472"/>
                  </a:cubicBezTo>
                  <a:cubicBezTo>
                    <a:pt y="6075" x="1459"/>
                    <a:pt y="5812" x="1452"/>
                    <a:pt y="5359" x="1452"/>
                  </a:cubicBezTo>
                  <a:lnTo>
                    <a:pt y="3126" x="1452"/>
                  </a:lnTo>
                  <a:lnTo>
                    <a:pt y="3126" x="2131"/>
                  </a:lnTo>
                  <a:lnTo>
                    <a:pt y="1957" x="2131"/>
                  </a:lnTo>
                  <a:lnTo>
                    <a:pt y="1957" x="1452"/>
                  </a:lnTo>
                  <a:lnTo>
                    <a:pt y="1" x="1452"/>
                  </a:lnTo>
                  <a:close/>
                </a:path>
              </a:pathLst>
            </a:custGeom>
            <a:solidFill>
              <a:srgbClr val="000000"/>
            </a:solidFill>
            <a:ln>
              <a:noFill/>
            </a:ln>
          </p:spPr>
          <p:txBody>
            <a:bodyPr bIns="91425" rIns="91425" lIns="91425" tIns="91425" anchor="ctr" anchorCtr="0">
              <a:noAutofit/>
            </a:bodyPr>
            <a:lstStyle/>
            <a:p/>
          </p:txBody>
        </p:sp>
        <p:sp>
          <p:nvSpPr>
            <p:cNvPr id="211" name="Shape 211"/>
            <p:cNvSpPr/>
            <p:nvPr/>
          </p:nvSpPr>
          <p:spPr>
            <a:xfrm>
              <a:off y="788350" x="981475"/>
              <a:ext cy="191250" cx="85450"/>
            </a:xfrm>
            <a:custGeom>
              <a:pathLst>
                <a:path w="3418" extrusionOk="0" h="7650">
                  <a:moveTo>
                    <a:pt y="1" x="1"/>
                  </a:moveTo>
                  <a:lnTo>
                    <a:pt y="7650" x="1"/>
                  </a:lnTo>
                  <a:lnTo>
                    <a:pt y="7650" x="993"/>
                  </a:lnTo>
                  <a:lnTo>
                    <a:pt y="4874" x="993"/>
                  </a:lnTo>
                  <a:cubicBezTo>
                    <a:pt y="4408" x="993"/>
                    <a:pt y="4056" x="1023"/>
                    <a:pt y="3817" x="1083"/>
                  </a:cubicBezTo>
                  <a:cubicBezTo>
                    <a:pt y="3579" x="1144"/>
                    <a:pt y="3401" x="1238"/>
                    <a:pt y="3282" x="1368"/>
                  </a:cubicBezTo>
                  <a:cubicBezTo>
                    <a:pt y="3164" x="1497"/>
                    <a:pt y="3105" x="1645"/>
                    <a:pt y="3105" x="1809"/>
                  </a:cubicBezTo>
                  <a:cubicBezTo>
                    <a:pt y="3105" x="1953"/>
                    <a:pt y="3151" x="2073"/>
                    <a:pt y="3243" x="2168"/>
                  </a:cubicBezTo>
                  <a:cubicBezTo>
                    <a:pt y="3336" x="2263"/>
                    <a:pt y="3460" x="2330"/>
                    <a:pt y="3616" x="2368"/>
                  </a:cubicBezTo>
                  <a:cubicBezTo>
                    <a:pt y="3773" x="2405"/>
                    <a:pt y="4142" x="2424"/>
                    <a:pt y="4723" x="2424"/>
                  </a:cubicBezTo>
                  <a:lnTo>
                    <a:pt y="7650" x="2424"/>
                  </a:lnTo>
                  <a:lnTo>
                    <a:pt y="7650" x="3417"/>
                  </a:lnTo>
                  <a:lnTo>
                    <a:pt y="4399" x="3417"/>
                  </a:lnTo>
                  <a:cubicBezTo>
                    <a:pt y="3902" x="3417"/>
                    <a:pt y="3535" x="3400"/>
                    <a:pt y="3298" x="3366"/>
                  </a:cubicBezTo>
                  <a:cubicBezTo>
                    <a:pt y="3062" x="3332"/>
                    <a:pt y="2846" x="3268"/>
                    <a:pt y="2651" x="3175"/>
                  </a:cubicBezTo>
                  <a:cubicBezTo>
                    <a:pt y="2456" x="3082"/>
                    <a:pt y="2296" x="2944"/>
                    <a:pt y="2171" x="2760"/>
                  </a:cubicBezTo>
                  <a:cubicBezTo>
                    <a:pt y="2046" x="2576"/>
                    <a:pt y="1983" x="2370"/>
                    <a:pt y="1983" x="2142"/>
                  </a:cubicBezTo>
                  <a:cubicBezTo>
                    <a:pt y="1983" x="1696"/>
                    <a:pt y="2260" x="1314"/>
                    <a:pt y="2813" x="993"/>
                  </a:cubicBezTo>
                  <a:lnTo>
                    <a:pt y="1" x="993"/>
                  </a:lnTo>
                  <a:close/>
                </a:path>
              </a:pathLst>
            </a:custGeom>
            <a:solidFill>
              <a:srgbClr val="000000"/>
            </a:solidFill>
            <a:ln>
              <a:noFill/>
            </a:ln>
          </p:spPr>
          <p:txBody>
            <a:bodyPr bIns="91425" rIns="91425" lIns="91425" tIns="91425" anchor="ctr" anchorCtr="0">
              <a:noAutofit/>
            </a:bodyPr>
            <a:lstStyle/>
            <a:p/>
          </p:txBody>
        </p:sp>
        <p:sp>
          <p:nvSpPr>
            <p:cNvPr id="212" name="Shape 212"/>
            <p:cNvSpPr/>
            <p:nvPr/>
          </p:nvSpPr>
          <p:spPr>
            <a:xfrm>
              <a:off y="841050" x="1090325"/>
              <a:ext cy="141675" cx="85350"/>
            </a:xfrm>
            <a:custGeom>
              <a:pathLst>
                <a:path w="3414" extrusionOk="0" h="5667">
                  <a:moveTo>
                    <a:pt y="0" x="1"/>
                  </a:moveTo>
                  <a:lnTo>
                    <a:pt y="3507" x="1"/>
                  </a:lnTo>
                  <a:cubicBezTo>
                    <a:pt y="4029" x="1"/>
                    <a:pt y="4437" x="45"/>
                    <a:pt y="4733" x="135"/>
                  </a:cubicBezTo>
                  <a:cubicBezTo>
                    <a:pt y="5029" x="224"/>
                    <a:pt y="5258" x="369"/>
                    <a:pt y="5422" x="570"/>
                  </a:cubicBezTo>
                  <a:cubicBezTo>
                    <a:pt y="5585" x="770"/>
                    <a:pt y="5667" x="996"/>
                    <a:pt y="5667" x="1248"/>
                  </a:cubicBezTo>
                  <a:cubicBezTo>
                    <a:pt y="5667" x="1495"/>
                    <a:pt y="5582" x="1730"/>
                    <a:pt y="5411" x="1953"/>
                  </a:cubicBezTo>
                  <a:cubicBezTo>
                    <a:pt y="5241" x="2175"/>
                    <a:pt y="5008" x="2355"/>
                    <a:pt y="4712" x="2492"/>
                  </a:cubicBezTo>
                  <a:lnTo>
                    <a:pt y="5542" x="2492"/>
                  </a:lnTo>
                  <a:lnTo>
                    <a:pt y="5542" x="3414"/>
                  </a:lnTo>
                  <a:lnTo>
                    <a:pt y="0" x="3414"/>
                  </a:lnTo>
                  <a:lnTo>
                    <a:pt y="0" x="2421"/>
                  </a:lnTo>
                  <a:lnTo>
                    <a:pt y="2338" x="2421"/>
                  </a:lnTo>
                  <a:cubicBezTo>
                    <a:pt y="3131" x="2421"/>
                    <a:pt y="3629" x="2396"/>
                    <a:pt y="3833" x="2347"/>
                  </a:cubicBezTo>
                  <a:cubicBezTo>
                    <a:pt y="4036" x="2297"/>
                    <a:pt y="4207" x="2205"/>
                    <a:pt y="4344" x="2071"/>
                  </a:cubicBezTo>
                  <a:cubicBezTo>
                    <a:pt y="4482" x="1937"/>
                    <a:pt y="4550" x="1785"/>
                    <a:pt y="4550" x="1615"/>
                  </a:cubicBezTo>
                  <a:cubicBezTo>
                    <a:pt y="4550" x="1467"/>
                    <a:pt y="4499" x="1344"/>
                    <a:pt y="4396" x="1248"/>
                  </a:cubicBezTo>
                  <a:cubicBezTo>
                    <a:pt y="4294" x="1151"/>
                    <a:pt y="4155" x="1085"/>
                    <a:pt y="3979" x="1048"/>
                  </a:cubicBezTo>
                  <a:cubicBezTo>
                    <a:pt y="3803" x="1012"/>
                    <a:pt y="3326" x="994"/>
                    <a:pt y="2547" x="994"/>
                  </a:cubicBezTo>
                  <a:lnTo>
                    <a:pt y="0" x="994"/>
                  </a:lnTo>
                  <a:close/>
                </a:path>
              </a:pathLst>
            </a:custGeom>
            <a:solidFill>
              <a:srgbClr val="000000"/>
            </a:solidFill>
            <a:ln>
              <a:noFill/>
            </a:ln>
          </p:spPr>
          <p:txBody>
            <a:bodyPr bIns="91425" rIns="91425" lIns="91425" tIns="91425" anchor="ctr" anchorCtr="0">
              <a:noAutofit/>
            </a:bodyPr>
            <a:lstStyle/>
            <a:p/>
          </p:txBody>
        </p:sp>
        <p:sp>
          <p:nvSpPr>
            <p:cNvPr id="213" name="Shape 213"/>
            <p:cNvSpPr/>
            <p:nvPr/>
          </p:nvSpPr>
          <p:spPr>
            <a:xfrm>
              <a:off y="837925" x="1191425"/>
              <a:ext cy="144800" cx="87625"/>
            </a:xfrm>
            <a:custGeom>
              <a:pathLst>
                <a:path w="3505" extrusionOk="0" h="5792">
                  <a:moveTo>
                    <a:pt y="0" x="1717"/>
                  </a:moveTo>
                  <a:cubicBezTo>
                    <a:pt y="0" x="1178"/>
                    <a:pt y="164" x="780"/>
                    <a:pt y="491" x="523"/>
                  </a:cubicBezTo>
                  <a:cubicBezTo>
                    <a:pt y="818" x="266"/>
                    <a:pt y="1221" x="138"/>
                    <a:pt y="1701" x="138"/>
                  </a:cubicBezTo>
                  <a:cubicBezTo>
                    <a:pt y="2233" x="138"/>
                    <a:pt y="2649" x="286"/>
                    <a:pt y="2948" x="583"/>
                  </a:cubicBezTo>
                  <a:cubicBezTo>
                    <a:pt y="3164" x="797"/>
                    <a:pt y="3402" x="1305"/>
                    <a:pt y="3663" x="2106"/>
                  </a:cubicBezTo>
                  <a:cubicBezTo>
                    <a:pt y="3722" x="2278"/>
                    <a:pt y="3787" x="2388"/>
                    <a:pt y="3856" x="2438"/>
                  </a:cubicBezTo>
                  <a:cubicBezTo>
                    <a:pt y="3929" x="2485"/>
                    <a:pt y="4021" x="2509"/>
                    <a:pt y="4133" x="2509"/>
                  </a:cubicBezTo>
                  <a:cubicBezTo>
                    <a:pt y="4296" x="2509"/>
                    <a:pt y="4427" x="2465"/>
                    <a:pt y="4524" x="2378"/>
                  </a:cubicBezTo>
                  <a:cubicBezTo>
                    <a:pt y="4663" x="2248"/>
                    <a:pt y="4733" x="2055"/>
                    <a:pt y="4733" x="1798"/>
                  </a:cubicBezTo>
                  <a:cubicBezTo>
                    <a:pt y="4733" x="1565"/>
                    <a:pt y="4659" x="1384"/>
                    <a:pt y="4511" x="1254"/>
                  </a:cubicBezTo>
                  <a:cubicBezTo>
                    <a:pt y="4363" x="1125"/>
                    <a:pt y="4147" x="1039"/>
                    <a:pt y="3861" x="996"/>
                  </a:cubicBezTo>
                  <a:lnTo>
                    <a:pt y="4086" x="0"/>
                  </a:lnTo>
                  <a:cubicBezTo>
                    <a:pt y="4611" x="92"/>
                    <a:pt y="5027" x="287"/>
                    <a:pt y="5333" x="585"/>
                  </a:cubicBezTo>
                  <a:cubicBezTo>
                    <a:pt y="5639" x="883"/>
                    <a:pt y="5792" x="1287"/>
                    <a:pt y="5792" x="1798"/>
                  </a:cubicBezTo>
                  <a:cubicBezTo>
                    <a:pt y="5792" x="2361"/>
                    <a:pt y="5609" x="2786"/>
                    <a:pt y="5244" x="3074"/>
                  </a:cubicBezTo>
                  <a:cubicBezTo>
                    <a:pt y="4879" x="3361"/>
                    <a:pt y="4442" x="3505"/>
                    <a:pt y="3934" x="3505"/>
                  </a:cubicBezTo>
                  <a:cubicBezTo>
                    <a:pt y="3468" x="3505"/>
                    <a:pt y="3105" x="3401"/>
                    <a:pt y="2844" x="3194"/>
                  </a:cubicBezTo>
                  <a:cubicBezTo>
                    <a:pt y="2586" x="2984"/>
                    <a:pt y="2369" x="2615"/>
                    <a:pt y="2192" x="2086"/>
                  </a:cubicBezTo>
                  <a:cubicBezTo>
                    <a:pt y="2014" x="1558"/>
                    <a:pt y="1877" x="1248"/>
                    <a:pt y="1780" x="1159"/>
                  </a:cubicBezTo>
                  <a:cubicBezTo>
                    <a:pt y="1706" x="1093"/>
                    <a:pt y="1618" x="1060"/>
                    <a:pt y="1513" x="1060"/>
                  </a:cubicBezTo>
                  <a:cubicBezTo>
                    <a:pt y="1392" x="1060"/>
                    <a:pt y="1293" x="1098"/>
                    <a:pt y="1216" x="1173"/>
                  </a:cubicBezTo>
                  <a:cubicBezTo>
                    <a:pt y="1108" x="1286"/>
                    <a:pt y="1054" x="1473"/>
                    <a:pt y="1054" x="1735"/>
                  </a:cubicBezTo>
                  <a:cubicBezTo>
                    <a:pt y="1054" x="1942"/>
                    <a:pt y="1112" x="2102"/>
                    <a:pt y="1226" x="2214"/>
                  </a:cubicBezTo>
                  <a:cubicBezTo>
                    <a:pt y="1341" x="2325"/>
                    <a:pt y="1506" x="2401"/>
                    <a:pt y="1722" x="2441"/>
                  </a:cubicBezTo>
                  <a:lnTo>
                    <a:pt y="1466" x="3378"/>
                  </a:lnTo>
                  <a:cubicBezTo>
                    <a:pt y="983" x="3283"/>
                    <a:pt y="618" x="3111"/>
                    <a:pt y="371" x="2862"/>
                  </a:cubicBezTo>
                  <a:cubicBezTo>
                    <a:pt y="124" x="2612"/>
                    <a:pt y="0" x="2231"/>
                    <a:pt y="0" x="1717"/>
                  </a:cubicBezTo>
                  <a:close/>
                </a:path>
              </a:pathLst>
            </a:custGeom>
            <a:solidFill>
              <a:srgbClr val="000000"/>
            </a:solidFill>
            <a:ln>
              <a:noFill/>
            </a:ln>
          </p:spPr>
          <p:txBody>
            <a:bodyPr bIns="91425" rIns="91425" lIns="91425" tIns="91425" anchor="ctr" anchorCtr="0">
              <a:noAutofit/>
            </a:bodyPr>
            <a:lstStyle/>
            <a:p/>
          </p:txBody>
        </p:sp>
        <p:sp>
          <p:nvSpPr>
            <p:cNvPr id="214" name="Shape 214"/>
            <p:cNvSpPr/>
            <p:nvPr/>
          </p:nvSpPr>
          <p:spPr>
            <a:xfrm>
              <a:off y="788350" x="1301925"/>
              <a:ext cy="191250" cx="24825"/>
            </a:xfrm>
            <a:custGeom>
              <a:pathLst>
                <a:path w="993" extrusionOk="0" h="7650">
                  <a:moveTo>
                    <a:pt y="1" x="0"/>
                  </a:moveTo>
                  <a:lnTo>
                    <a:pt y="1357" x="0"/>
                  </a:lnTo>
                  <a:lnTo>
                    <a:pt y="1357" x="993"/>
                  </a:lnTo>
                  <a:lnTo>
                    <a:pt y="1" x="993"/>
                  </a:lnTo>
                  <a:close/>
                  <a:moveTo>
                    <a:pt y="2108" x="0"/>
                  </a:moveTo>
                  <a:lnTo>
                    <a:pt y="7650" x="0"/>
                  </a:lnTo>
                  <a:lnTo>
                    <a:pt y="7650" x="993"/>
                  </a:lnTo>
                  <a:lnTo>
                    <a:pt y="2108" x="993"/>
                  </a:lnTo>
                  <a:close/>
                </a:path>
              </a:pathLst>
            </a:custGeom>
            <a:solidFill>
              <a:srgbClr val="000000"/>
            </a:solidFill>
            <a:ln>
              <a:noFill/>
            </a:ln>
          </p:spPr>
          <p:txBody>
            <a:bodyPr bIns="91425" rIns="91425" lIns="91425" tIns="91425" anchor="ctr" anchorCtr="0">
              <a:noAutofit/>
            </a:bodyPr>
            <a:lstStyle/>
            <a:p/>
          </p:txBody>
        </p:sp>
        <p:sp>
          <p:nvSpPr>
            <p:cNvPr id="215" name="Shape 215"/>
            <p:cNvSpPr/>
            <p:nvPr/>
          </p:nvSpPr>
          <p:spPr>
            <a:xfrm>
              <a:off y="837925" x="1344375"/>
              <a:ext cy="144800" cx="88075"/>
            </a:xfrm>
            <a:custGeom>
              <a:pathLst>
                <a:path w="3523" extrusionOk="0" h="5792">
                  <a:moveTo>
                    <a:pt y="3006" x="2332"/>
                  </a:moveTo>
                  <a:lnTo>
                    <a:pt y="3298" x="2332"/>
                  </a:lnTo>
                  <a:cubicBezTo>
                    <a:pt y="3649" x="2332"/>
                    <a:pt y="3887" x="2319"/>
                    <a:pt y="4013" x="2293"/>
                  </a:cubicBezTo>
                  <a:cubicBezTo>
                    <a:pt y="4204" x="2256"/>
                    <a:pt y="4366" x="2177"/>
                    <a:pt y="4498" x="2057"/>
                  </a:cubicBezTo>
                  <a:cubicBezTo>
                    <a:pt y="4672" x="1894"/>
                    <a:pt y="4759" x="1723"/>
                    <a:pt y="4759" x="1544"/>
                  </a:cubicBezTo>
                  <a:cubicBezTo>
                    <a:pt y="4759" x="1384"/>
                    <a:pt y="4684" x="1252"/>
                    <a:pt y="4534" x="1149"/>
                  </a:cubicBezTo>
                  <a:cubicBezTo>
                    <a:pt y="4385" x="1045"/>
                    <a:pt y="4207" x="993"/>
                    <a:pt y="4002" x="993"/>
                  </a:cubicBezTo>
                  <a:cubicBezTo>
                    <a:pt y="3794" x="993"/>
                    <a:pt y="3621" x="1058"/>
                    <a:pt y="3486" x="1188"/>
                  </a:cubicBezTo>
                  <a:cubicBezTo>
                    <a:pt y="3402" x="1272"/>
                    <a:pt y="3317" x="1453"/>
                    <a:pt y="3230" x="1728"/>
                  </a:cubicBezTo>
                  <a:cubicBezTo>
                    <a:pt y="3143" x="2004"/>
                    <a:pt y="3068" x="2205"/>
                    <a:pt y="3006" x="2332"/>
                  </a:cubicBezTo>
                  <a:close/>
                  <a:moveTo>
                    <a:pt y="0" x="1728"/>
                  </a:moveTo>
                  <a:cubicBezTo>
                    <a:pt y="0" x="1241"/>
                    <a:pt y="129" x="873"/>
                    <a:pt y="386" x="626"/>
                  </a:cubicBezTo>
                  <a:cubicBezTo>
                    <a:pt y="644" x="379"/>
                    <a:pt y="1040" x="204"/>
                    <a:pt y="1576" x="103"/>
                  </a:cubicBezTo>
                  <a:lnTo>
                    <a:pt y="1816" x="1004"/>
                  </a:lnTo>
                  <a:cubicBezTo>
                    <a:pt y="1559" x="1065"/>
                    <a:pt y="1379" x="1145"/>
                    <a:pt y="1276" x="1244"/>
                  </a:cubicBezTo>
                  <a:cubicBezTo>
                    <a:pt y="1173" x="1343"/>
                    <a:pt y="1122" x="1481"/>
                    <a:pt y="1122" x="1658"/>
                  </a:cubicBezTo>
                  <a:cubicBezTo>
                    <a:pt y="1122" x="1919"/>
                    <a:pt y="1182" x="2097"/>
                    <a:pt y="1302" x="2191"/>
                  </a:cubicBezTo>
                  <a:cubicBezTo>
                    <a:pt y="1422" x="2285"/>
                    <a:pt y="1623" x="2332"/>
                    <a:pt y="1905" x="2332"/>
                  </a:cubicBezTo>
                  <a:lnTo>
                    <a:pt y="2051" x="2332"/>
                  </a:lnTo>
                  <a:cubicBezTo>
                    <a:pt y="2162" x="2153"/>
                    <a:pt y="2282" x="1832"/>
                    <a:pt y="2411" x="1368"/>
                  </a:cubicBezTo>
                  <a:cubicBezTo>
                    <a:pt y="2508" x="1024"/>
                    <a:pt y="2622" x="761"/>
                    <a:pt y="2753" x="578"/>
                  </a:cubicBezTo>
                  <a:cubicBezTo>
                    <a:pt y="2883" x="396"/>
                    <a:pt y="3071" x="254"/>
                    <a:pt y="3316" x="152"/>
                  </a:cubicBezTo>
                  <a:cubicBezTo>
                    <a:pt y="3561" x="51"/>
                    <a:pt y="3840" x="0"/>
                    <a:pt y="4154" x="0"/>
                  </a:cubicBezTo>
                  <a:cubicBezTo>
                    <a:pt y="4627" x="0"/>
                    <a:pt y="5018" x="112"/>
                    <a:pt y="5328" x="334"/>
                  </a:cubicBezTo>
                  <a:cubicBezTo>
                    <a:pt y="5637" x="557"/>
                    <a:pt y="5792" x="861"/>
                    <a:pt y="5792" x="1248"/>
                  </a:cubicBezTo>
                  <a:cubicBezTo>
                    <a:pt y="5792" x="1467"/>
                    <a:pt y="5731" x="1673"/>
                    <a:pt y="5609" x="1866"/>
                  </a:cubicBezTo>
                  <a:cubicBezTo>
                    <a:pt y="5488" x="2059"/>
                    <a:pt y="5305" x="2240"/>
                    <a:pt y="5061" x="2410"/>
                  </a:cubicBezTo>
                  <a:cubicBezTo>
                    <a:pt y="5089" x="2417"/>
                    <a:pt y="5147" x="2429"/>
                    <a:pt y="5234" x="2445"/>
                  </a:cubicBezTo>
                  <a:cubicBezTo>
                    <a:pt y="5425" x="2483"/>
                    <a:pt y="5569" x="2515"/>
                    <a:pt y="5667" x="2541"/>
                  </a:cubicBezTo>
                  <a:lnTo>
                    <a:pt y="5667" x="3523"/>
                  </a:lnTo>
                  <a:cubicBezTo>
                    <a:pt y="5402" x="3436"/>
                    <a:pt y="5154" x="3376"/>
                    <a:pt y="4923" x="3345"/>
                  </a:cubicBezTo>
                  <a:cubicBezTo>
                    <a:pt y="4692" x="3313"/>
                    <a:pt y="4333" x="3297"/>
                    <a:pt y="3846" x="3297"/>
                  </a:cubicBezTo>
                  <a:lnTo>
                    <a:pt y="2134" x="3307"/>
                  </a:lnTo>
                  <a:cubicBezTo>
                    <a:pt y="1498" x="3307"/>
                    <a:pt y="1060" x="3263"/>
                    <a:pt y="822" x="3175"/>
                  </a:cubicBezTo>
                  <a:cubicBezTo>
                    <a:pt y="584" x="3087"/>
                    <a:pt y="387" x="2934"/>
                    <a:pt y="232" x="2717"/>
                  </a:cubicBezTo>
                  <a:cubicBezTo>
                    <a:pt y="78" x="2501"/>
                    <a:pt y="0" x="2171"/>
                    <a:pt y="0" x="1728"/>
                  </a:cubicBezTo>
                  <a:close/>
                </a:path>
              </a:pathLst>
            </a:custGeom>
            <a:solidFill>
              <a:srgbClr val="000000"/>
            </a:solidFill>
            <a:ln>
              <a:noFill/>
            </a:ln>
          </p:spPr>
          <p:txBody>
            <a:bodyPr bIns="91425" rIns="91425" lIns="91425" tIns="91425" anchor="ctr" anchorCtr="0">
              <a:noAutofit/>
            </a:bodyPr>
            <a:lstStyle/>
            <a:p/>
          </p:txBody>
        </p:sp>
        <p:sp>
          <p:nvSpPr>
            <p:cNvPr id="216" name="Shape 216"/>
            <p:cNvSpPr/>
            <p:nvPr/>
          </p:nvSpPr>
          <p:spPr>
            <a:xfrm>
              <a:off y="837925" x="1452500"/>
              <a:ext cy="141675" cx="85525"/>
            </a:xfrm>
            <a:custGeom>
              <a:pathLst>
                <a:path w="3421" extrusionOk="0" h="5667">
                  <a:moveTo>
                    <a:pt y="0" x="2159"/>
                  </a:moveTo>
                  <a:cubicBezTo>
                    <a:pt y="0" x="1662"/>
                    <a:pt y="313" x="1250"/>
                    <a:pt y="939" x="922"/>
                  </a:cubicBezTo>
                  <a:lnTo>
                    <a:pt y="125" x="922"/>
                  </a:lnTo>
                  <a:lnTo>
                    <a:pt y="125" x="0"/>
                  </a:lnTo>
                  <a:lnTo>
                    <a:pt y="5667" x="0"/>
                  </a:lnTo>
                  <a:lnTo>
                    <a:pt y="5667" x="993"/>
                  </a:lnTo>
                  <a:lnTo>
                    <a:pt y="3157" x="993"/>
                  </a:lnTo>
                  <a:cubicBezTo>
                    <a:pt y="2538" x="993"/>
                    <a:pt y="2113" x="1018"/>
                    <a:pt y="1884" x="1069"/>
                  </a:cubicBezTo>
                  <a:cubicBezTo>
                    <a:pt y="1654" x="1120"/>
                    <a:pt y="1470" x="1213"/>
                    <a:pt y="1331" x="1350"/>
                  </a:cubicBezTo>
                  <a:cubicBezTo>
                    <a:pt y="1192" x="1486"/>
                    <a:pt y="1122" x="1641"/>
                    <a:pt y="1122" x="1813"/>
                  </a:cubicBezTo>
                  <a:cubicBezTo>
                    <a:pt y="1122" x="1947"/>
                    <a:pt y="1171" x="2062"/>
                    <a:pt y="1268" x="2157"/>
                  </a:cubicBezTo>
                  <a:cubicBezTo>
                    <a:pt y="1366" x="2253"/>
                    <a:pt y="1502" x="2321"/>
                    <a:pt y="1678" x="2364"/>
                  </a:cubicBezTo>
                  <a:cubicBezTo>
                    <a:pt y="1853" x="2406"/>
                    <a:pt y="2240" x="2427"/>
                    <a:pt y="2839" x="2427"/>
                  </a:cubicBezTo>
                  <a:lnTo>
                    <a:pt y="5667" x="2427"/>
                  </a:lnTo>
                  <a:lnTo>
                    <a:pt y="5667" x="3420"/>
                  </a:lnTo>
                  <a:lnTo>
                    <a:pt y="2223" x="3420"/>
                  </a:lnTo>
                  <a:cubicBezTo>
                    <a:pt y="1795" x="3420"/>
                    <a:pt y="1466" x="3402"/>
                    <a:pt y="1237" x="3365"/>
                  </a:cubicBezTo>
                  <a:cubicBezTo>
                    <a:pt y="1007" x="3329"/>
                    <a:pt y="802" x="3264"/>
                    <a:pt y="621" x="3171"/>
                  </a:cubicBezTo>
                  <a:cubicBezTo>
                    <a:pt y="440" x="3078"/>
                    <a:pt y="292" x="2941"/>
                    <a:pt y="175" x="2760"/>
                  </a:cubicBezTo>
                  <a:cubicBezTo>
                    <a:pt y="59" x="2578"/>
                    <a:pt y="0" x="2378"/>
                    <a:pt y="0" x="2159"/>
                  </a:cubicBezTo>
                  <a:close/>
                </a:path>
              </a:pathLst>
            </a:custGeom>
            <a:solidFill>
              <a:srgbClr val="000000"/>
            </a:solidFill>
            <a:ln>
              <a:noFill/>
            </a:ln>
          </p:spPr>
          <p:txBody>
            <a:bodyPr bIns="91425" rIns="91425" lIns="91425" tIns="91425" anchor="ctr" anchorCtr="0">
              <a:noAutofit/>
            </a:bodyPr>
            <a:lstStyle/>
            <a:p/>
          </p:txBody>
        </p:sp>
        <p:sp>
          <p:nvSpPr>
            <p:cNvPr id="217" name="Shape 217"/>
            <p:cNvSpPr/>
            <p:nvPr/>
          </p:nvSpPr>
          <p:spPr>
            <a:xfrm>
              <a:off y="0" x="0"/>
              <a:ext cy="0" cx="0"/>
            </a:xfrm>
            <a:custGeom>
              <a:pathLst>
                <a:path w="0" extrusionOk="0" h="0"/>
              </a:pathLst>
            </a:custGeom>
            <a:solidFill>
              <a:srgbClr val="000000"/>
            </a:solidFill>
            <a:ln>
              <a:noFill/>
            </a:ln>
          </p:spPr>
          <p:txBody>
            <a:bodyPr bIns="91425" rIns="91425" lIns="91425" tIns="91425" anchor="ctr" anchorCtr="0">
              <a:noAutofit/>
            </a:bodyPr>
            <a:lstStyle/>
            <a:p/>
          </p:txBody>
        </p:sp>
        <p:sp>
          <p:nvSpPr>
            <p:cNvPr id="218" name="Shape 218"/>
            <p:cNvSpPr/>
            <p:nvPr/>
          </p:nvSpPr>
          <p:spPr>
            <a:xfrm>
              <a:off y="785100" x="1606550"/>
              <a:ext cy="197775" cx="112825"/>
            </a:xfrm>
            <a:custGeom>
              <a:pathLst>
                <a:path w="4513" extrusionOk="0" h="7911">
                  <a:moveTo>
                    <a:pt y="0" x="2424"/>
                  </a:moveTo>
                  <a:cubicBezTo>
                    <a:pt y="0" x="1699"/>
                    <a:pt y="352" x="1113"/>
                    <a:pt y="1057" x="668"/>
                  </a:cubicBezTo>
                  <a:cubicBezTo>
                    <a:pt y="1761" x="223"/>
                    <a:pt y="2750" x="0"/>
                    <a:pt y="4023" x="0"/>
                  </a:cubicBezTo>
                  <a:cubicBezTo>
                    <a:pt y="5226" x="0"/>
                    <a:pt y="6175" x="222"/>
                    <a:pt y="6869" x="665"/>
                  </a:cubicBezTo>
                  <a:cubicBezTo>
                    <a:pt y="7563" x="1107"/>
                    <a:pt y="7910" x="1673"/>
                    <a:pt y="7910" x="2360"/>
                  </a:cubicBezTo>
                  <a:cubicBezTo>
                    <a:pt y="7910" x="2916"/>
                    <a:pt y="7707" x="3375"/>
                    <a:pt y="7302" x="3737"/>
                  </a:cubicBezTo>
                  <a:cubicBezTo>
                    <a:pt y="6897" x="4098"/>
                    <a:pt y="6277" x="4357"/>
                    <a:pt y="5442" x="4512"/>
                  </a:cubicBezTo>
                  <a:lnTo>
                    <a:pt y="4967" x="3498"/>
                  </a:lnTo>
                  <a:cubicBezTo>
                    <a:pt y="5527" x="3411"/>
                    <a:pt y="5938" x="3267"/>
                    <a:pt y="6199" x="3067"/>
                  </a:cubicBezTo>
                  <a:cubicBezTo>
                    <a:pt y="6460" x="2867"/>
                    <a:pt y="6590" x="2628"/>
                    <a:pt y="6590" x="2350"/>
                  </a:cubicBezTo>
                  <a:cubicBezTo>
                    <a:pt y="6590" x="1973"/>
                    <a:pt y="6385" x="1667"/>
                    <a:pt y="5974" x="1431"/>
                  </a:cubicBezTo>
                  <a:cubicBezTo>
                    <a:pt y="5564" x="1196"/>
                    <a:pt y="4875" x="1078"/>
                    <a:pt y="3908" x="1078"/>
                  </a:cubicBezTo>
                  <a:cubicBezTo>
                    <a:pt y="2997" x="1078"/>
                    <a:pt y="2338" x="1197"/>
                    <a:pt y="1931" x="1437"/>
                  </a:cubicBezTo>
                  <a:cubicBezTo>
                    <a:pt y="1524" x="1676"/>
                    <a:pt y="1320" x="1987"/>
                    <a:pt y="1320" x="2371"/>
                  </a:cubicBezTo>
                  <a:cubicBezTo>
                    <a:pt y="1320" x="2649"/>
                    <a:pt y="1435" x="2885"/>
                    <a:pt y="1665" x="3079"/>
                  </a:cubicBezTo>
                  <a:cubicBezTo>
                    <a:pt y="1894" x="3274"/>
                    <a:pt y="2207" x="3401"/>
                    <a:pt y="2604" x="3463"/>
                  </a:cubicBezTo>
                  <a:lnTo>
                    <a:pt y="2238" x="4498"/>
                  </a:lnTo>
                  <a:cubicBezTo>
                    <a:pt y="1626" x="4380"/>
                    <a:pt y="1157" x="4204"/>
                    <a:pt y="830" x="3968"/>
                  </a:cubicBezTo>
                  <a:cubicBezTo>
                    <a:pt y="277" x="3572"/>
                    <a:pt y="0" x="3058"/>
                    <a:pt y="0" x="2424"/>
                  </a:cubicBezTo>
                  <a:close/>
                </a:path>
              </a:pathLst>
            </a:custGeom>
            <a:solidFill>
              <a:srgbClr val="000000"/>
            </a:solidFill>
            <a:ln>
              <a:noFill/>
            </a:ln>
          </p:spPr>
          <p:txBody>
            <a:bodyPr bIns="91425" rIns="91425" lIns="91425" tIns="91425" anchor="ctr" anchorCtr="0">
              <a:noAutofit/>
            </a:bodyPr>
            <a:lstStyle/>
            <a:p/>
          </p:txBody>
        </p:sp>
        <p:sp>
          <p:nvSpPr>
            <p:cNvPr id="219" name="Shape 219"/>
            <p:cNvSpPr/>
            <p:nvPr/>
          </p:nvSpPr>
          <p:spPr>
            <a:xfrm>
              <a:off y="837925" x="1736325"/>
              <a:ext cy="144800" cx="88100"/>
            </a:xfrm>
            <a:custGeom>
              <a:pathLst>
                <a:path w="3524" extrusionOk="0" h="5792">
                  <a:moveTo>
                    <a:pt y="3006" x="2333"/>
                  </a:moveTo>
                  <a:lnTo>
                    <a:pt y="3298" x="2333"/>
                  </a:lnTo>
                  <a:cubicBezTo>
                    <a:pt y="3649" x="2333"/>
                    <a:pt y="3887" x="2320"/>
                    <a:pt y="4013" x="2294"/>
                  </a:cubicBezTo>
                  <a:cubicBezTo>
                    <a:pt y="4204" x="2256"/>
                    <a:pt y="4366" x="2177"/>
                    <a:pt y="4498" x="2057"/>
                  </a:cubicBezTo>
                  <a:cubicBezTo>
                    <a:pt y="4672" x="1895"/>
                    <a:pt y="4759" x="1724"/>
                    <a:pt y="4759" x="1545"/>
                  </a:cubicBezTo>
                  <a:cubicBezTo>
                    <a:pt y="4759" x="1385"/>
                    <a:pt y="4684" x="1253"/>
                    <a:pt y="4534" x="1149"/>
                  </a:cubicBezTo>
                  <a:cubicBezTo>
                    <a:pt y="4385" x="1046"/>
                    <a:pt y="4207" x="994"/>
                    <a:pt y="4002" x="994"/>
                  </a:cubicBezTo>
                  <a:cubicBezTo>
                    <a:pt y="3794" x="994"/>
                    <a:pt y="3621" x="1058"/>
                    <a:pt y="3486" x="1188"/>
                  </a:cubicBezTo>
                  <a:cubicBezTo>
                    <a:pt y="3402" x="1273"/>
                    <a:pt y="3317" x="1453"/>
                    <a:pt y="3230" x="1729"/>
                  </a:cubicBezTo>
                  <a:cubicBezTo>
                    <a:pt y="3143" x="2004"/>
                    <a:pt y="3068" x="2206"/>
                    <a:pt y="3006" x="2333"/>
                  </a:cubicBezTo>
                  <a:close/>
                  <a:moveTo>
                    <a:pt y="0" x="1729"/>
                  </a:moveTo>
                  <a:cubicBezTo>
                    <a:pt y="0" x="1241"/>
                    <a:pt y="129" x="874"/>
                    <a:pt y="386" x="626"/>
                  </a:cubicBezTo>
                  <a:cubicBezTo>
                    <a:pt y="644" x="379"/>
                    <a:pt y="1040" x="205"/>
                    <a:pt y="1576" x="103"/>
                  </a:cubicBezTo>
                  <a:lnTo>
                    <a:pt y="1816" x="1004"/>
                  </a:lnTo>
                  <a:cubicBezTo>
                    <a:pt y="1559" x="1066"/>
                    <a:pt y="1379" x="1146"/>
                    <a:pt y="1276" x="1245"/>
                  </a:cubicBezTo>
                  <a:cubicBezTo>
                    <a:pt y="1173" x="1343"/>
                    <a:pt y="1122" x="1481"/>
                    <a:pt y="1122" x="1658"/>
                  </a:cubicBezTo>
                  <a:cubicBezTo>
                    <a:pt y="1122" x="1919"/>
                    <a:pt y="1182" x="2097"/>
                    <a:pt y="1302" x="2191"/>
                  </a:cubicBezTo>
                  <a:cubicBezTo>
                    <a:pt y="1422" x="2286"/>
                    <a:pt y="1623" x="2333"/>
                    <a:pt y="1905" x="2333"/>
                  </a:cubicBezTo>
                  <a:lnTo>
                    <a:pt y="2051" x="2333"/>
                  </a:lnTo>
                  <a:cubicBezTo>
                    <a:pt y="2162" x="2154"/>
                    <a:pt y="2282" x="1832"/>
                    <a:pt y="2411" x="1368"/>
                  </a:cubicBezTo>
                  <a:cubicBezTo>
                    <a:pt y="2508" x="1024"/>
                    <a:pt y="2622" x="761"/>
                    <a:pt y="2753" x="579"/>
                  </a:cubicBezTo>
                  <a:cubicBezTo>
                    <a:pt y="2883" x="396"/>
                    <a:pt y="3071" x="254"/>
                    <a:pt y="3316" x="153"/>
                  </a:cubicBezTo>
                  <a:cubicBezTo>
                    <a:pt y="3561" x="52"/>
                    <a:pt y="3840" x="1"/>
                    <a:pt y="4154" x="1"/>
                  </a:cubicBezTo>
                  <a:cubicBezTo>
                    <a:pt y="4627" x="1"/>
                    <a:pt y="5018" x="112"/>
                    <a:pt y="5328" x="335"/>
                  </a:cubicBezTo>
                  <a:cubicBezTo>
                    <a:pt y="5637" x="557"/>
                    <a:pt y="5792" x="862"/>
                    <a:pt y="5792" x="1248"/>
                  </a:cubicBezTo>
                  <a:cubicBezTo>
                    <a:pt y="5792" x="1467"/>
                    <a:pt y="5731" x="1673"/>
                    <a:pt y="5609" x="1866"/>
                  </a:cubicBezTo>
                  <a:cubicBezTo>
                    <a:pt y="5488" x="2060"/>
                    <a:pt y="5305" x="2241"/>
                    <a:pt y="5061" x="2410"/>
                  </a:cubicBezTo>
                  <a:cubicBezTo>
                    <a:pt y="5089" x="2418"/>
                    <a:pt y="5147" x="2429"/>
                    <a:pt y="5234" x="2446"/>
                  </a:cubicBezTo>
                  <a:cubicBezTo>
                    <a:pt y="5425" x="2483"/>
                    <a:pt y="5569" x="2515"/>
                    <a:pt y="5667" x="2541"/>
                  </a:cubicBezTo>
                  <a:lnTo>
                    <a:pt y="5667" x="3523"/>
                  </a:lnTo>
                  <a:cubicBezTo>
                    <a:pt y="5402" x="3436"/>
                    <a:pt y="5154" x="3377"/>
                    <a:pt y="4923" x="3345"/>
                  </a:cubicBezTo>
                  <a:cubicBezTo>
                    <a:pt y="4692" x="3313"/>
                    <a:pt y="4333" x="3297"/>
                    <a:pt y="3846" x="3297"/>
                  </a:cubicBezTo>
                  <a:lnTo>
                    <a:pt y="2134" x="3308"/>
                  </a:lnTo>
                  <a:cubicBezTo>
                    <a:pt y="1498" x="3308"/>
                    <a:pt y="1060" x="3264"/>
                    <a:pt y="822" x="3175"/>
                  </a:cubicBezTo>
                  <a:cubicBezTo>
                    <a:pt y="584" x="3087"/>
                    <a:pt y="387" x="2935"/>
                    <a:pt y="232" x="2718"/>
                  </a:cubicBezTo>
                  <a:cubicBezTo>
                    <a:pt y="78" x="2501"/>
                    <a:pt y="0" x="2171"/>
                    <a:pt y="0" x="1729"/>
                  </a:cubicBezTo>
                  <a:close/>
                </a:path>
              </a:pathLst>
            </a:custGeom>
            <a:solidFill>
              <a:srgbClr val="000000"/>
            </a:solidFill>
            <a:ln>
              <a:noFill/>
            </a:ln>
          </p:spPr>
          <p:txBody>
            <a:bodyPr bIns="91425" rIns="91425" lIns="91425" tIns="91425" anchor="ctr" anchorCtr="0">
              <a:noAutofit/>
            </a:bodyPr>
            <a:lstStyle/>
            <a:p/>
          </p:txBody>
        </p:sp>
        <p:sp>
          <p:nvSpPr>
            <p:cNvPr id="220" name="Shape 220"/>
            <p:cNvSpPr/>
            <p:nvPr/>
          </p:nvSpPr>
          <p:spPr>
            <a:xfrm>
              <a:off y="792125" x="1834375"/>
              <a:ext cy="190600" cx="55325"/>
            </a:xfrm>
            <a:custGeom>
              <a:pathLst>
                <a:path w="2213" extrusionOk="0" h="7624">
                  <a:moveTo>
                    <a:pt y="1" x="1453"/>
                  </a:moveTo>
                  <a:lnTo>
                    <a:pt y="857" x="457"/>
                  </a:lnTo>
                  <a:lnTo>
                    <a:pt y="1957" x="457"/>
                  </a:lnTo>
                  <a:lnTo>
                    <a:pt y="1957" x="1"/>
                  </a:lnTo>
                  <a:lnTo>
                    <a:pt y="3126" x="1"/>
                  </a:lnTo>
                  <a:lnTo>
                    <a:pt y="3126" x="457"/>
                  </a:lnTo>
                  <a:lnTo>
                    <a:pt y="5542" x="457"/>
                  </a:lnTo>
                  <a:cubicBezTo>
                    <a:pt y="6060" x="457"/>
                    <a:pt y="6405" x="467"/>
                    <a:pt y="6575" x="488"/>
                  </a:cubicBezTo>
                  <a:cubicBezTo>
                    <a:pt y="6815" x="514"/>
                    <a:pt y="7006" x="561"/>
                    <a:pt y="7146" x="628"/>
                  </a:cubicBezTo>
                  <a:cubicBezTo>
                    <a:pt y="7287" x="695"/>
                    <a:pt y="7402" x="801"/>
                    <a:pt y="7491" x="944"/>
                  </a:cubicBezTo>
                  <a:cubicBezTo>
                    <a:pt y="7580" x="1088"/>
                    <a:pt y="7624" x="1249"/>
                    <a:pt y="7624" x="1428"/>
                  </a:cubicBezTo>
                  <a:cubicBezTo>
                    <a:pt y="7624" x="1720"/>
                    <a:pt y="7551" x="1982"/>
                    <a:pt y="7405" x="2213"/>
                  </a:cubicBezTo>
                  <a:lnTo>
                    <a:pt y="6267" x="2128"/>
                  </a:lnTo>
                  <a:cubicBezTo>
                    <a:pt y="6361" x="1953"/>
                    <a:pt y="6408" x="1820"/>
                    <a:pt y="6408" x="1729"/>
                  </a:cubicBezTo>
                  <a:cubicBezTo>
                    <a:pt y="6408" x="1663"/>
                    <a:pt y="6384" x="1607"/>
                    <a:pt y="6335" x="1561"/>
                  </a:cubicBezTo>
                  <a:cubicBezTo>
                    <a:pt y="6286" x="1515"/>
                    <a:pt y="6225" x="1485"/>
                    <a:pt y="6150" x="1472"/>
                  </a:cubicBezTo>
                  <a:cubicBezTo>
                    <a:pt y="6075" x="1459"/>
                    <a:pt y="5812" x="1453"/>
                    <a:pt y="5359" x="1453"/>
                  </a:cubicBezTo>
                  <a:lnTo>
                    <a:pt y="3126" x="1453"/>
                  </a:lnTo>
                  <a:lnTo>
                    <a:pt y="3126" x="2131"/>
                  </a:lnTo>
                  <a:lnTo>
                    <a:pt y="1957" x="2131"/>
                  </a:lnTo>
                  <a:lnTo>
                    <a:pt y="1957" x="1453"/>
                  </a:lnTo>
                  <a:lnTo>
                    <a:pt y="1" x="1453"/>
                  </a:lnTo>
                  <a:close/>
                </a:path>
              </a:pathLst>
            </a:custGeom>
            <a:solidFill>
              <a:srgbClr val="000000"/>
            </a:solidFill>
            <a:ln>
              <a:noFill/>
            </a:ln>
          </p:spPr>
          <p:txBody>
            <a:bodyPr bIns="91425" rIns="91425" lIns="91425" tIns="91425" anchor="ctr" anchorCtr="0">
              <a:noAutofit/>
            </a:bodyPr>
            <a:lstStyle/>
            <a:p/>
          </p:txBody>
        </p:sp>
        <p:sp>
          <p:nvSpPr>
            <p:cNvPr id="221" name="Shape 221"/>
            <p:cNvSpPr/>
            <p:nvPr/>
          </p:nvSpPr>
          <p:spPr>
            <a:xfrm>
              <a:off y="837925" x="1898400"/>
              <a:ext cy="144800" cx="88075"/>
            </a:xfrm>
            <a:custGeom>
              <a:pathLst>
                <a:path w="3523" extrusionOk="0" h="5792">
                  <a:moveTo>
                    <a:pt y="3006" x="2332"/>
                  </a:moveTo>
                  <a:lnTo>
                    <a:pt y="3298" x="2332"/>
                  </a:lnTo>
                  <a:cubicBezTo>
                    <a:pt y="3649" x="2332"/>
                    <a:pt y="3887" x="2319"/>
                    <a:pt y="4013" x="2293"/>
                  </a:cubicBezTo>
                  <a:cubicBezTo>
                    <a:pt y="4204" x="2256"/>
                    <a:pt y="4366" x="2177"/>
                    <a:pt y="4498" x="2057"/>
                  </a:cubicBezTo>
                  <a:cubicBezTo>
                    <a:pt y="4672" x="1894"/>
                    <a:pt y="4759" x="1723"/>
                    <a:pt y="4759" x="1544"/>
                  </a:cubicBezTo>
                  <a:cubicBezTo>
                    <a:pt y="4759" x="1384"/>
                    <a:pt y="4684" x="1252"/>
                    <a:pt y="4534" x="1149"/>
                  </a:cubicBezTo>
                  <a:cubicBezTo>
                    <a:pt y="4385" x="1045"/>
                    <a:pt y="4207" x="993"/>
                    <a:pt y="4002" x="993"/>
                  </a:cubicBezTo>
                  <a:cubicBezTo>
                    <a:pt y="3794" x="993"/>
                    <a:pt y="3621" x="1058"/>
                    <a:pt y="3486" x="1187"/>
                  </a:cubicBezTo>
                  <a:cubicBezTo>
                    <a:pt y="3402" x="1272"/>
                    <a:pt y="3317" x="1452"/>
                    <a:pt y="3230" x="1728"/>
                  </a:cubicBezTo>
                  <a:cubicBezTo>
                    <a:pt y="3143" x="2004"/>
                    <a:pt y="3068" x="2205"/>
                    <a:pt y="3006" x="2332"/>
                  </a:cubicBezTo>
                  <a:close/>
                  <a:moveTo>
                    <a:pt y="0" x="1728"/>
                  </a:moveTo>
                  <a:cubicBezTo>
                    <a:pt y="0" x="1240"/>
                    <a:pt y="129" x="873"/>
                    <a:pt y="386" x="626"/>
                  </a:cubicBezTo>
                  <a:cubicBezTo>
                    <a:pt y="644" x="378"/>
                    <a:pt y="1040" x="204"/>
                    <a:pt y="1576" x="103"/>
                  </a:cubicBezTo>
                  <a:lnTo>
                    <a:pt y="1816" x="1004"/>
                  </a:lnTo>
                  <a:cubicBezTo>
                    <a:pt y="1559" x="1065"/>
                    <a:pt y="1379" x="1145"/>
                    <a:pt y="1276" x="1244"/>
                  </a:cubicBezTo>
                  <a:cubicBezTo>
                    <a:pt y="1173" x="1343"/>
                    <a:pt y="1122" x="1481"/>
                    <a:pt y="1122" x="1657"/>
                  </a:cubicBezTo>
                  <a:cubicBezTo>
                    <a:pt y="1122" x="1919"/>
                    <a:pt y="1182" x="2097"/>
                    <a:pt y="1302" x="2191"/>
                  </a:cubicBezTo>
                  <a:cubicBezTo>
                    <a:pt y="1422" x="2285"/>
                    <a:pt y="1623" x="2332"/>
                    <a:pt y="1905" x="2332"/>
                  </a:cubicBezTo>
                  <a:lnTo>
                    <a:pt y="2051" x="2332"/>
                  </a:lnTo>
                  <a:cubicBezTo>
                    <a:pt y="2162" x="2153"/>
                    <a:pt y="2282" x="1832"/>
                    <a:pt y="2411" x="1368"/>
                  </a:cubicBezTo>
                  <a:cubicBezTo>
                    <a:pt y="2508" x="1024"/>
                    <a:pt y="2622" x="761"/>
                    <a:pt y="2753" x="578"/>
                  </a:cubicBezTo>
                  <a:cubicBezTo>
                    <a:pt y="2883" x="395"/>
                    <a:pt y="3071" x="254"/>
                    <a:pt y="3316" x="152"/>
                  </a:cubicBezTo>
                  <a:cubicBezTo>
                    <a:pt y="3561" x="51"/>
                    <a:pt y="3840" x="0"/>
                    <a:pt y="4154" x="0"/>
                  </a:cubicBezTo>
                  <a:cubicBezTo>
                    <a:pt y="4627" x="0"/>
                    <a:pt y="5018" x="112"/>
                    <a:pt y="5328" x="334"/>
                  </a:cubicBezTo>
                  <a:cubicBezTo>
                    <a:pt y="5637" x="557"/>
                    <a:pt y="5792" x="861"/>
                    <a:pt y="5792" x="1247"/>
                  </a:cubicBezTo>
                  <a:cubicBezTo>
                    <a:pt y="5792" x="1467"/>
                    <a:pt y="5731" x="1673"/>
                    <a:pt y="5609" x="1866"/>
                  </a:cubicBezTo>
                  <a:cubicBezTo>
                    <a:pt y="5488" x="2059"/>
                    <a:pt y="5305" x="2240"/>
                    <a:pt y="5061" x="2410"/>
                  </a:cubicBezTo>
                  <a:cubicBezTo>
                    <a:pt y="5089" x="2417"/>
                    <a:pt y="5147" x="2429"/>
                    <a:pt y="5234" x="2445"/>
                  </a:cubicBezTo>
                  <a:cubicBezTo>
                    <a:pt y="5425" x="2483"/>
                    <a:pt y="5569" x="2515"/>
                    <a:pt y="5667" x="2541"/>
                  </a:cubicBezTo>
                  <a:lnTo>
                    <a:pt y="5667" x="3523"/>
                  </a:lnTo>
                  <a:cubicBezTo>
                    <a:pt y="5402" x="3436"/>
                    <a:pt y="5154" x="3376"/>
                    <a:pt y="4923" x="3344"/>
                  </a:cubicBezTo>
                  <a:cubicBezTo>
                    <a:pt y="4692" x="3313"/>
                    <a:pt y="4333" x="3297"/>
                    <a:pt y="3846" x="3297"/>
                  </a:cubicBezTo>
                  <a:lnTo>
                    <a:pt y="2134" x="3307"/>
                  </a:lnTo>
                  <a:cubicBezTo>
                    <a:pt y="1498" x="3307"/>
                    <a:pt y="1060" x="3263"/>
                    <a:pt y="822" x="3175"/>
                  </a:cubicBezTo>
                  <a:cubicBezTo>
                    <a:pt y="584" x="3086"/>
                    <a:pt y="387" x="2934"/>
                    <a:pt y="232" x="2717"/>
                  </a:cubicBezTo>
                  <a:cubicBezTo>
                    <a:pt y="78" x="2501"/>
                    <a:pt y="0" x="2171"/>
                    <a:pt y="0" x="1728"/>
                  </a:cubicBezTo>
                  <a:close/>
                </a:path>
              </a:pathLst>
            </a:custGeom>
            <a:solidFill>
              <a:srgbClr val="000000"/>
            </a:solidFill>
            <a:ln>
              <a:noFill/>
            </a:ln>
          </p:spPr>
          <p:txBody>
            <a:bodyPr bIns="91425" rIns="91425" lIns="91425" tIns="91425" anchor="ctr" anchorCtr="0">
              <a:noAutofit/>
            </a:bodyPr>
            <a:lstStyle/>
            <a:p/>
          </p:txBody>
        </p:sp>
        <p:sp>
          <p:nvSpPr>
            <p:cNvPr id="222" name="Shape 222"/>
            <p:cNvSpPr/>
            <p:nvPr/>
          </p:nvSpPr>
          <p:spPr>
            <a:xfrm>
              <a:off y="837925" x="1997950"/>
              <a:ext cy="144800" cx="87650"/>
            </a:xfrm>
            <a:custGeom>
              <a:pathLst>
                <a:path w="3506" extrusionOk="0" h="5792">
                  <a:moveTo>
                    <a:pt y="0" x="1717"/>
                  </a:moveTo>
                  <a:cubicBezTo>
                    <a:pt y="0" x="1178"/>
                    <a:pt y="164" x="780"/>
                    <a:pt y="491" x="523"/>
                  </a:cubicBezTo>
                  <a:cubicBezTo>
                    <a:pt y="818" x="266"/>
                    <a:pt y="1221" x="138"/>
                    <a:pt y="1701" x="138"/>
                  </a:cubicBezTo>
                  <a:cubicBezTo>
                    <a:pt y="2233" x="138"/>
                    <a:pt y="2649" x="287"/>
                    <a:pt y="2948" x="583"/>
                  </a:cubicBezTo>
                  <a:cubicBezTo>
                    <a:pt y="3164" x="798"/>
                    <a:pt y="3402" x="1305"/>
                    <a:pt y="3663" x="2106"/>
                  </a:cubicBezTo>
                  <a:cubicBezTo>
                    <a:pt y="3722" x="2278"/>
                    <a:pt y="3787" x="2389"/>
                    <a:pt y="3856" x="2438"/>
                  </a:cubicBezTo>
                  <a:cubicBezTo>
                    <a:pt y="3929" x="2485"/>
                    <a:pt y="4021" x="2509"/>
                    <a:pt y="4133" x="2509"/>
                  </a:cubicBezTo>
                  <a:cubicBezTo>
                    <a:pt y="4296" x="2509"/>
                    <a:pt y="4427" x="2465"/>
                    <a:pt y="4524" x="2378"/>
                  </a:cubicBezTo>
                  <a:cubicBezTo>
                    <a:pt y="4663" x="2249"/>
                    <a:pt y="4733" x="2055"/>
                    <a:pt y="4733" x="1799"/>
                  </a:cubicBezTo>
                  <a:cubicBezTo>
                    <a:pt y="4733" x="1565"/>
                    <a:pt y="4659" x="1384"/>
                    <a:pt y="4511" x="1255"/>
                  </a:cubicBezTo>
                  <a:cubicBezTo>
                    <a:pt y="4363" x="1125"/>
                    <a:pt y="4147" x="1039"/>
                    <a:pt y="3861" x="997"/>
                  </a:cubicBezTo>
                  <a:lnTo>
                    <a:pt y="4086" x="0"/>
                  </a:lnTo>
                  <a:cubicBezTo>
                    <a:pt y="4611" x="92"/>
                    <a:pt y="5027" x="287"/>
                    <a:pt y="5333" x="585"/>
                  </a:cubicBezTo>
                  <a:cubicBezTo>
                    <a:pt y="5639" x="883"/>
                    <a:pt y="5792" x="1288"/>
                    <a:pt y="5792" x="1799"/>
                  </a:cubicBezTo>
                  <a:cubicBezTo>
                    <a:pt y="5792" x="2362"/>
                    <a:pt y="5609" x="2787"/>
                    <a:pt y="5244" x="3074"/>
                  </a:cubicBezTo>
                  <a:cubicBezTo>
                    <a:pt y="4879" x="3361"/>
                    <a:pt y="4442" x="3505"/>
                    <a:pt y="3934" x="3505"/>
                  </a:cubicBezTo>
                  <a:cubicBezTo>
                    <a:pt y="3468" x="3505"/>
                    <a:pt y="3105" x="3402"/>
                    <a:pt y="2844" x="3194"/>
                  </a:cubicBezTo>
                  <a:cubicBezTo>
                    <a:pt y="2586" x="2985"/>
                    <a:pt y="2369" x="2615"/>
                    <a:pt y="2192" x="2087"/>
                  </a:cubicBezTo>
                  <a:cubicBezTo>
                    <a:pt y="2014" x="1558"/>
                    <a:pt y="1877" x="1249"/>
                    <a:pt y="1780" x="1159"/>
                  </a:cubicBezTo>
                  <a:cubicBezTo>
                    <a:pt y="1706" x="1093"/>
                    <a:pt y="1618" x="1060"/>
                    <a:pt y="1513" x="1060"/>
                  </a:cubicBezTo>
                  <a:cubicBezTo>
                    <a:pt y="1392" x="1060"/>
                    <a:pt y="1293" x="1098"/>
                    <a:pt y="1216" x="1173"/>
                  </a:cubicBezTo>
                  <a:cubicBezTo>
                    <a:pt y="1108" x="1286"/>
                    <a:pt y="1054" x="1474"/>
                    <a:pt y="1054" x="1735"/>
                  </a:cubicBezTo>
                  <a:cubicBezTo>
                    <a:pt y="1054" x="1942"/>
                    <a:pt y="1112" x="2102"/>
                    <a:pt y="1226" x="2214"/>
                  </a:cubicBezTo>
                  <a:cubicBezTo>
                    <a:pt y="1341" x="2326"/>
                    <a:pt y="1506" x="2402"/>
                    <a:pt y="1722" x="2442"/>
                  </a:cubicBezTo>
                  <a:lnTo>
                    <a:pt y="1466" x="3378"/>
                  </a:lnTo>
                  <a:cubicBezTo>
                    <a:pt y="983" x="3284"/>
                    <a:pt y="618" x="3112"/>
                    <a:pt y="371" x="2862"/>
                  </a:cubicBezTo>
                  <a:cubicBezTo>
                    <a:pt y="124" x="2612"/>
                    <a:pt y="0" x="2231"/>
                    <a:pt y="0" x="1717"/>
                  </a:cubicBezTo>
                  <a:close/>
                </a:path>
              </a:pathLst>
            </a:custGeom>
            <a:solidFill>
              <a:srgbClr val="000000"/>
            </a:solidFill>
            <a:ln>
              <a:noFill/>
            </a:ln>
          </p:spPr>
          <p:txBody>
            <a:bodyPr bIns="91425" rIns="91425" lIns="91425" tIns="91425" anchor="ctr" anchorCtr="0">
              <a:noAutofit/>
            </a:bodyPr>
            <a:lstStyle/>
            <a:p/>
          </p:txBody>
        </p:sp>
        <p:sp>
          <p:nvSpPr>
            <p:cNvPr id="223" name="Shape 223"/>
            <p:cNvSpPr/>
            <p:nvPr/>
          </p:nvSpPr>
          <p:spPr>
            <a:xfrm>
              <a:off y="792125" x="2098200"/>
              <a:ext cy="190600" cx="55325"/>
            </a:xfrm>
            <a:custGeom>
              <a:pathLst>
                <a:path w="2213" extrusionOk="0" h="7624">
                  <a:moveTo>
                    <a:pt y="1" x="1453"/>
                  </a:moveTo>
                  <a:lnTo>
                    <a:pt y="857" x="456"/>
                  </a:lnTo>
                  <a:lnTo>
                    <a:pt y="1957" x="456"/>
                  </a:lnTo>
                  <a:lnTo>
                    <a:pt y="1957" x="1"/>
                  </a:lnTo>
                  <a:lnTo>
                    <a:pt y="3126" x="1"/>
                  </a:lnTo>
                  <a:lnTo>
                    <a:pt y="3126" x="456"/>
                  </a:lnTo>
                  <a:lnTo>
                    <a:pt y="5542" x="456"/>
                  </a:lnTo>
                  <a:cubicBezTo>
                    <a:pt y="6060" x="456"/>
                    <a:pt y="6405" x="467"/>
                    <a:pt y="6575" x="488"/>
                  </a:cubicBezTo>
                  <a:cubicBezTo>
                    <a:pt y="6815" x="514"/>
                    <a:pt y="7006" x="561"/>
                    <a:pt y="7146" x="628"/>
                  </a:cubicBezTo>
                  <a:cubicBezTo>
                    <a:pt y="7287" x="695"/>
                    <a:pt y="7402" x="800"/>
                    <a:pt y="7491" x="944"/>
                  </a:cubicBezTo>
                  <a:cubicBezTo>
                    <a:pt y="7580" x="1088"/>
                    <a:pt y="7624" x="1249"/>
                    <a:pt y="7624" x="1428"/>
                  </a:cubicBezTo>
                  <a:cubicBezTo>
                    <a:pt y="7624" x="1720"/>
                    <a:pt y="7551" x="1981"/>
                    <a:pt y="7405" x="2212"/>
                  </a:cubicBezTo>
                  <a:lnTo>
                    <a:pt y="6267" x="2128"/>
                  </a:lnTo>
                  <a:cubicBezTo>
                    <a:pt y="6361" x="1953"/>
                    <a:pt y="6408" x="1820"/>
                    <a:pt y="6408" x="1728"/>
                  </a:cubicBezTo>
                  <a:cubicBezTo>
                    <a:pt y="6408" x="1662"/>
                    <a:pt y="6384" x="1606"/>
                    <a:pt y="6335" x="1560"/>
                  </a:cubicBezTo>
                  <a:cubicBezTo>
                    <a:pt y="6286" x="1515"/>
                    <a:pt y="6225" x="1485"/>
                    <a:pt y="6150" x="1472"/>
                  </a:cubicBezTo>
                  <a:cubicBezTo>
                    <a:pt y="6075" x="1459"/>
                    <a:pt y="5812" x="1453"/>
                    <a:pt y="5359" x="1453"/>
                  </a:cubicBezTo>
                  <a:lnTo>
                    <a:pt y="3126" x="1453"/>
                  </a:lnTo>
                  <a:lnTo>
                    <a:pt y="3126" x="2131"/>
                  </a:lnTo>
                  <a:lnTo>
                    <a:pt y="1957" x="2131"/>
                  </a:lnTo>
                  <a:lnTo>
                    <a:pt y="1957" x="1453"/>
                  </a:lnTo>
                  <a:lnTo>
                    <a:pt y="1" x="1453"/>
                  </a:lnTo>
                  <a:close/>
                </a:path>
              </a:pathLst>
            </a:custGeom>
            <a:solidFill>
              <a:srgbClr val="000000"/>
            </a:solidFill>
            <a:ln>
              <a:noFill/>
            </a:ln>
          </p:spPr>
          <p:txBody>
            <a:bodyPr bIns="91425" rIns="91425" lIns="91425" tIns="91425" anchor="ctr" anchorCtr="0">
              <a:noAutofit/>
            </a:bodyPr>
            <a:lstStyle/>
            <a:p/>
          </p:txBody>
        </p:sp>
        <p:sp>
          <p:nvSpPr>
            <p:cNvPr id="224" name="Shape 224"/>
            <p:cNvSpPr/>
            <p:nvPr/>
          </p:nvSpPr>
          <p:spPr>
            <a:xfrm>
              <a:off y="837925" x="2167700"/>
              <a:ext cy="141675" cx="60775"/>
            </a:xfrm>
            <a:custGeom>
              <a:pathLst>
                <a:path w="2431" extrusionOk="0" h="5667">
                  <a:moveTo>
                    <a:pt y="0" x="1777"/>
                  </a:moveTo>
                  <a:cubicBezTo>
                    <a:pt y="0" x="1617"/>
                    <a:pt y="59" x="1474"/>
                    <a:pt y="178" x="1348"/>
                  </a:cubicBezTo>
                  <a:cubicBezTo>
                    <a:pt y="296" x="1222"/>
                    <a:pt y="541" x="1080"/>
                    <a:pt y="913" x="922"/>
                  </a:cubicBezTo>
                  <a:lnTo>
                    <a:pt y="125" x="922"/>
                  </a:lnTo>
                  <a:lnTo>
                    <a:pt y="125" x="0"/>
                  </a:lnTo>
                  <a:lnTo>
                    <a:pt y="5667" x="0"/>
                  </a:lnTo>
                  <a:lnTo>
                    <a:pt y="5667" x="993"/>
                  </a:lnTo>
                  <a:lnTo>
                    <a:pt y="3955" x="993"/>
                  </a:lnTo>
                  <a:cubicBezTo>
                    <a:pt y="3013" x="993"/>
                    <a:pt y="2393" x="1021"/>
                    <a:pt y="2098" x="1076"/>
                  </a:cubicBezTo>
                  <a:cubicBezTo>
                    <a:pt y="1802" x="1131"/>
                    <a:pt y="1598" x="1207"/>
                    <a:pt y="1485" x="1304"/>
                  </a:cubicBezTo>
                  <a:cubicBezTo>
                    <a:pt y="1372" x="1400"/>
                    <a:pt y="1315" x="1518"/>
                    <a:pt y="1315" x="1657"/>
                  </a:cubicBezTo>
                  <a:cubicBezTo>
                    <a:pt y="1315" x="1801"/>
                    <a:pt y="1395" x="1956"/>
                    <a:pt y="1555" x="2124"/>
                  </a:cubicBezTo>
                  <a:lnTo>
                    <a:pt y="277" x="2431"/>
                  </a:lnTo>
                  <a:cubicBezTo>
                    <a:pt y="92" x="2221"/>
                    <a:pt y="0" x="2003"/>
                    <a:pt y="0" x="1777"/>
                  </a:cubicBezTo>
                  <a:close/>
                </a:path>
              </a:pathLst>
            </a:custGeom>
            <a:solidFill>
              <a:srgbClr val="000000"/>
            </a:solidFill>
            <a:ln>
              <a:noFill/>
            </a:ln>
          </p:spPr>
          <p:txBody>
            <a:bodyPr bIns="91425" rIns="91425" lIns="91425" tIns="91425" anchor="ctr" anchorCtr="0">
              <a:noAutofit/>
            </a:bodyPr>
            <a:lstStyle/>
            <a:p/>
          </p:txBody>
        </p:sp>
        <p:sp>
          <p:nvSpPr>
            <p:cNvPr id="225" name="Shape 225"/>
            <p:cNvSpPr/>
            <p:nvPr/>
          </p:nvSpPr>
          <p:spPr>
            <a:xfrm>
              <a:off y="837925" x="2234625"/>
              <a:ext cy="144800" cx="96825"/>
            </a:xfrm>
            <a:custGeom>
              <a:pathLst>
                <a:path w="3873" extrusionOk="0" h="5792">
                  <a:moveTo>
                    <a:pt y="1195" x="1936"/>
                  </a:moveTo>
                  <a:cubicBezTo>
                    <a:pt y="1195" x="2195"/>
                    <a:pt y="1341" x="2413"/>
                    <a:pt y="1633" x="2588"/>
                  </a:cubicBezTo>
                  <a:cubicBezTo>
                    <a:pt y="1926" x="2764"/>
                    <a:pt y="2343" x="2851"/>
                    <a:pt y="2886" x="2851"/>
                  </a:cubicBezTo>
                  <a:cubicBezTo>
                    <a:pt y="3442" x="2851"/>
                    <a:pt y="3867" x="2764"/>
                    <a:pt y="4159" x="2588"/>
                  </a:cubicBezTo>
                  <a:cubicBezTo>
                    <a:pt y="4451" x="2413"/>
                    <a:pt y="4597" x="2195"/>
                    <a:pt y="4597" x="1936"/>
                  </a:cubicBezTo>
                  <a:cubicBezTo>
                    <a:pt y="4597" x="1677"/>
                    <a:pt y="4451" x="1459"/>
                    <a:pt y="4159" x="1283"/>
                  </a:cubicBezTo>
                  <a:cubicBezTo>
                    <a:pt y="3867" x="1106"/>
                    <a:pt y="3446" x="1018"/>
                    <a:pt y="2896" x="1018"/>
                  </a:cubicBezTo>
                  <a:cubicBezTo>
                    <a:pt y="2346" x="1018"/>
                    <a:pt y="1926" x="1106"/>
                    <a:pt y="1633" x="1283"/>
                  </a:cubicBezTo>
                  <a:cubicBezTo>
                    <a:pt y="1341" x="1459"/>
                    <a:pt y="1195" x="1677"/>
                    <a:pt y="1195" x="1936"/>
                  </a:cubicBezTo>
                  <a:close/>
                  <a:moveTo>
                    <a:pt y="0" x="1933"/>
                  </a:moveTo>
                  <a:cubicBezTo>
                    <a:pt y="0" x="1565"/>
                    <a:pt y="120" x="1233"/>
                    <a:pt y="360" x="935"/>
                  </a:cubicBezTo>
                  <a:cubicBezTo>
                    <a:pt y="600" x="637"/>
                    <a:pt y="948" x="406"/>
                    <a:pt y="1404" x="244"/>
                  </a:cubicBezTo>
                  <a:cubicBezTo>
                    <a:pt y="1859" x="81"/>
                    <a:pt y="2331" x="0"/>
                    <a:pt y="2818" x="0"/>
                  </a:cubicBezTo>
                  <a:cubicBezTo>
                    <a:pt y="3454" x="0"/>
                    <a:pt y="3994" x="81"/>
                    <a:pt y="4438" x="244"/>
                  </a:cubicBezTo>
                  <a:cubicBezTo>
                    <a:pt y="4881" x="406"/>
                    <a:pt y="5218" x="644"/>
                    <a:pt y="5448" x="956"/>
                  </a:cubicBezTo>
                  <a:cubicBezTo>
                    <a:pt y="5677" x="1268"/>
                    <a:pt y="5792" x="1596"/>
                    <a:pt y="5792" x="1940"/>
                  </a:cubicBezTo>
                  <a:cubicBezTo>
                    <a:pt y="5792" x="2496"/>
                    <a:pt y="5516" x="2957"/>
                    <a:pt y="4965" x="3323"/>
                  </a:cubicBezTo>
                  <a:cubicBezTo>
                    <a:pt y="4414" x="3689"/>
                    <a:pt y="3719" x="3872"/>
                    <a:pt y="2880" x="3872"/>
                  </a:cubicBezTo>
                  <a:cubicBezTo>
                    <a:pt y="2049" x="3872"/>
                    <a:pt y="1361" x="3691"/>
                    <a:pt y="817" x="3328"/>
                  </a:cubicBezTo>
                  <a:cubicBezTo>
                    <a:pt y="272" x="2966"/>
                    <a:pt y="0" x="2500"/>
                    <a:pt y="0" x="1933"/>
                  </a:cubicBezTo>
                  <a:close/>
                </a:path>
              </a:pathLst>
            </a:custGeom>
            <a:solidFill>
              <a:srgbClr val="000000"/>
            </a:solidFill>
            <a:ln>
              <a:noFill/>
            </a:ln>
          </p:spPr>
          <p:txBody>
            <a:bodyPr bIns="91425" rIns="91425" lIns="91425" tIns="91425" anchor="ctr" anchorCtr="0">
              <a:noAutofit/>
            </a:bodyPr>
            <a:lstStyle/>
            <a:p/>
          </p:txBody>
        </p:sp>
        <p:sp>
          <p:nvSpPr>
            <p:cNvPr id="226" name="Shape 226"/>
            <p:cNvSpPr/>
            <p:nvPr/>
          </p:nvSpPr>
          <p:spPr>
            <a:xfrm>
              <a:off y="837925" x="2348950"/>
              <a:ext cy="194375" cx="91525"/>
            </a:xfrm>
            <a:custGeom>
              <a:pathLst>
                <a:path w="3661" extrusionOk="0" h="7775">
                  <a:moveTo>
                    <a:pt y="1159" x="1827"/>
                  </a:moveTo>
                  <a:cubicBezTo>
                    <a:pt y="1159" x="2060"/>
                    <a:pt y="1299" x="2256"/>
                    <a:pt y="1581" x="2414"/>
                  </a:cubicBezTo>
                  <a:cubicBezTo>
                    <a:pt y="1863" x="2571"/>
                    <a:pt y="2294" x="2650"/>
                    <a:pt y="2875" x="2650"/>
                  </a:cubicBezTo>
                  <a:cubicBezTo>
                    <a:pt y="3498" x="2650"/>
                    <a:pt y="3946" x="2574"/>
                    <a:pt y="4219" x="2421"/>
                  </a:cubicBezTo>
                  <a:cubicBezTo>
                    <a:pt y="4492" x="2267"/>
                    <a:pt y="4628" x="2076"/>
                    <a:pt y="4628" x="1845"/>
                  </a:cubicBezTo>
                  <a:cubicBezTo>
                    <a:pt y="4628" x="1604"/>
                    <a:pt y="4480" x="1401"/>
                    <a:pt y="4182" x="1233"/>
                  </a:cubicBezTo>
                  <a:cubicBezTo>
                    <a:pt y="3885" x="1066"/>
                    <a:pt y="3425" x="983"/>
                    <a:pt y="2802" x="983"/>
                  </a:cubicBezTo>
                  <a:cubicBezTo>
                    <a:pt y="2260" x="983"/>
                    <a:pt y="1850" x="1063"/>
                    <a:pt y="1573" x="1223"/>
                  </a:cubicBezTo>
                  <a:cubicBezTo>
                    <a:pt y="1297" x="1383"/>
                    <a:pt y="1159" x="1584"/>
                    <a:pt y="1159" x="1827"/>
                  </a:cubicBezTo>
                  <a:close/>
                  <a:moveTo>
                    <a:pt y="0" x="2096"/>
                  </a:moveTo>
                  <a:cubicBezTo>
                    <a:pt y="0" x="1846"/>
                    <a:pt y="87" x="1619"/>
                    <a:pt y="261" x="1414"/>
                  </a:cubicBezTo>
                  <a:cubicBezTo>
                    <a:pt y="435" x="1209"/>
                    <a:pt y="661" x="1046"/>
                    <a:pt y="939" x="926"/>
                  </a:cubicBezTo>
                  <a:lnTo>
                    <a:pt y="125" x="926"/>
                  </a:lnTo>
                  <a:lnTo>
                    <a:pt y="125" x="0"/>
                  </a:lnTo>
                  <a:lnTo>
                    <a:pt y="7775" x="0"/>
                  </a:lnTo>
                  <a:lnTo>
                    <a:pt y="7775" x="993"/>
                  </a:lnTo>
                  <a:lnTo>
                    <a:pt y="4983" x="993"/>
                  </a:lnTo>
                  <a:cubicBezTo>
                    <a:pt y="5279" x="1179"/>
                    <a:pt y="5488" x="1357"/>
                    <a:pt y="5609" x="1525"/>
                  </a:cubicBezTo>
                  <a:cubicBezTo>
                    <a:pt y="5731" x="1693"/>
                    <a:pt y="5792" x="1881"/>
                    <a:pt y="5792" x="2088"/>
                  </a:cubicBezTo>
                  <a:cubicBezTo>
                    <a:pt y="5792" x="2524"/>
                    <a:pt y="5535" x="2895"/>
                    <a:pt y="5022" x="3201"/>
                  </a:cubicBezTo>
                  <a:cubicBezTo>
                    <a:pt y="4509" x="3508"/>
                    <a:pt y="3790" x="3661"/>
                    <a:pt y="2865" x="3661"/>
                  </a:cubicBezTo>
                  <a:cubicBezTo>
                    <a:pt y="1964" x="3661"/>
                    <a:pt y="1261" x="3509"/>
                    <a:pt y="757" x="3205"/>
                  </a:cubicBezTo>
                  <a:cubicBezTo>
                    <a:pt y="252" x="2901"/>
                    <a:pt y="0" x="2531"/>
                    <a:pt y="0" x="2096"/>
                  </a:cubicBezTo>
                  <a:close/>
                </a:path>
              </a:pathLst>
            </a:custGeom>
            <a:solidFill>
              <a:srgbClr val="000000"/>
            </a:solidFill>
            <a:ln>
              <a:noFill/>
            </a:ln>
          </p:spPr>
          <p:txBody>
            <a:bodyPr bIns="91425" rIns="91425" lIns="91425" tIns="91425" anchor="ctr" anchorCtr="0">
              <a:noAutofit/>
            </a:bodyPr>
            <a:lstStyle/>
            <a:p/>
          </p:txBody>
        </p:sp>
        <p:sp>
          <p:nvSpPr>
            <p:cNvPr id="227" name="Shape 227"/>
            <p:cNvSpPr/>
            <p:nvPr/>
          </p:nvSpPr>
          <p:spPr>
            <a:xfrm>
              <a:off y="788350" x="2458875"/>
              <a:ext cy="191250" cx="85425"/>
            </a:xfrm>
            <a:custGeom>
              <a:pathLst>
                <a:path w="3417" extrusionOk="0" h="7650">
                  <a:moveTo>
                    <a:pt y="1" x="0"/>
                  </a:moveTo>
                  <a:lnTo>
                    <a:pt y="7650" x="0"/>
                  </a:lnTo>
                  <a:lnTo>
                    <a:pt y="7650" x="993"/>
                  </a:lnTo>
                  <a:lnTo>
                    <a:pt y="4874" x="993"/>
                  </a:lnTo>
                  <a:cubicBezTo>
                    <a:pt y="4408" x="993"/>
                    <a:pt y="4056" x="1023"/>
                    <a:pt y="3817" x="1083"/>
                  </a:cubicBezTo>
                  <a:cubicBezTo>
                    <a:pt y="3579" x="1143"/>
                    <a:pt y="3401" x="1238"/>
                    <a:pt y="3282" x="1367"/>
                  </a:cubicBezTo>
                  <a:cubicBezTo>
                    <a:pt y="3164" x="1497"/>
                    <a:pt y="3105" x="1644"/>
                    <a:pt y="3105" x="1809"/>
                  </a:cubicBezTo>
                  <a:cubicBezTo>
                    <a:pt y="3105" x="1953"/>
                    <a:pt y="3151" x="2072"/>
                    <a:pt y="3243" x="2168"/>
                  </a:cubicBezTo>
                  <a:cubicBezTo>
                    <a:pt y="3336" x="2263"/>
                    <a:pt y="3460" x="2330"/>
                    <a:pt y="3616" x="2367"/>
                  </a:cubicBezTo>
                  <a:cubicBezTo>
                    <a:pt y="3773" x="2405"/>
                    <a:pt y="4142" x="2424"/>
                    <a:pt y="4723" x="2424"/>
                  </a:cubicBezTo>
                  <a:lnTo>
                    <a:pt y="7650" x="2424"/>
                  </a:lnTo>
                  <a:lnTo>
                    <a:pt y="7650" x="3417"/>
                  </a:lnTo>
                  <a:lnTo>
                    <a:pt y="4399" x="3417"/>
                  </a:lnTo>
                  <a:cubicBezTo>
                    <a:pt y="3902" x="3417"/>
                    <a:pt y="3535" x="3399"/>
                    <a:pt y="3298" x="3365"/>
                  </a:cubicBezTo>
                  <a:cubicBezTo>
                    <a:pt y="3062" x="3331"/>
                    <a:pt y="2846" x="3268"/>
                    <a:pt y="2651" x="3174"/>
                  </a:cubicBezTo>
                  <a:cubicBezTo>
                    <a:pt y="2456" x="3081"/>
                    <a:pt y="2296" x="2943"/>
                    <a:pt y="2171" x="2759"/>
                  </a:cubicBezTo>
                  <a:cubicBezTo>
                    <a:pt y="2046" x="2576"/>
                    <a:pt y="1983" x="2370"/>
                    <a:pt y="1983" x="2141"/>
                  </a:cubicBezTo>
                  <a:cubicBezTo>
                    <a:pt y="1983" x="1696"/>
                    <a:pt y="2260" x="1313"/>
                    <a:pt y="2813" x="993"/>
                  </a:cubicBezTo>
                  <a:lnTo>
                    <a:pt y="1" x="993"/>
                  </a:lnTo>
                  <a:close/>
                </a:path>
              </a:pathLst>
            </a:custGeom>
            <a:solidFill>
              <a:srgbClr val="000000"/>
            </a:solidFill>
            <a:ln>
              <a:noFill/>
            </a:ln>
          </p:spPr>
          <p:txBody>
            <a:bodyPr bIns="91425" rIns="91425" lIns="91425" tIns="91425" anchor="ctr" anchorCtr="0">
              <a:noAutofit/>
            </a:bodyPr>
            <a:lstStyle/>
            <a:p/>
          </p:txBody>
        </p:sp>
        <p:sp>
          <p:nvSpPr>
            <p:cNvPr id="228" name="Shape 228"/>
            <p:cNvSpPr/>
            <p:nvPr/>
          </p:nvSpPr>
          <p:spPr>
            <a:xfrm>
              <a:off y="837925" x="2561000"/>
              <a:ext cy="144800" cx="88175"/>
            </a:xfrm>
            <a:custGeom>
              <a:pathLst>
                <a:path w="3527" extrusionOk="0" h="5792">
                  <a:moveTo>
                    <a:pt y="1122" x="1781"/>
                  </a:moveTo>
                  <a:cubicBezTo>
                    <a:pt y="1122" x="1984"/>
                    <a:pt y="1232" x="2156"/>
                    <a:pt y="1453" x="2297"/>
                  </a:cubicBezTo>
                  <a:cubicBezTo>
                    <a:pt y="1674" x="2439"/>
                    <a:pt y="1997" x="2513"/>
                    <a:pt y="2421" x="2520"/>
                  </a:cubicBezTo>
                  <a:lnTo>
                    <a:pt y="2421" x="1036"/>
                  </a:lnTo>
                  <a:cubicBezTo>
                    <a:pt y="2021" x="1034"/>
                    <a:pt y="1705" x="1103"/>
                    <a:pt y="1472" x="1244"/>
                  </a:cubicBezTo>
                  <a:cubicBezTo>
                    <a:pt y="1239" x="1386"/>
                    <a:pt y="1122" x="1565"/>
                    <a:pt y="1122" x="1781"/>
                  </a:cubicBezTo>
                  <a:close/>
                  <a:moveTo>
                    <a:pt y="0" x="1721"/>
                  </a:moveTo>
                  <a:cubicBezTo>
                    <a:pt y="0" x="1224"/>
                    <a:pt y="260" x="813"/>
                    <a:pt y="780" x="488"/>
                  </a:cubicBezTo>
                  <a:cubicBezTo>
                    <a:pt y="1300" x="163"/>
                    <a:pt y="2020" x="1"/>
                    <a:pt y="2938" x="1"/>
                  </a:cubicBezTo>
                  <a:cubicBezTo>
                    <a:pt y="3707" x="1"/>
                    <a:pt y="4343" x="124"/>
                    <a:pt y="4848" x="372"/>
                  </a:cubicBezTo>
                  <a:cubicBezTo>
                    <a:pt y="5477" x="685"/>
                    <a:pt y="5792" x="1168"/>
                    <a:pt y="5792" x="1820"/>
                  </a:cubicBezTo>
                  <a:cubicBezTo>
                    <a:pt y="5792" x="2232"/>
                    <a:pt y="5652" x="2576"/>
                    <a:pt y="5372" x="2850"/>
                  </a:cubicBezTo>
                  <a:cubicBezTo>
                    <a:pt y="5092" x="3125"/>
                    <a:pt y="4684" x="3325"/>
                    <a:pt y="4148" x="3453"/>
                  </a:cubicBezTo>
                  <a:lnTo>
                    <a:pt y="3903" x="2463"/>
                  </a:lnTo>
                  <a:cubicBezTo>
                    <a:pt y="4181" x="2409"/>
                    <a:pt y="4383" x="2329"/>
                    <a:pt y="4508" x="2223"/>
                  </a:cubicBezTo>
                  <a:cubicBezTo>
                    <a:pt y="4634" x="2117"/>
                    <a:pt y="4696" x="1986"/>
                    <a:pt y="4696" x="1831"/>
                  </a:cubicBezTo>
                  <a:cubicBezTo>
                    <a:pt y="4696" x="1602"/>
                    <a:pt y="4575" x="1412"/>
                    <a:pt y="4334" x="1258"/>
                  </a:cubicBezTo>
                  <a:cubicBezTo>
                    <a:pt y="4092" x="1105"/>
                    <a:pt y="3754" x="1025"/>
                    <a:pt y="3319" x="1018"/>
                  </a:cubicBezTo>
                  <a:lnTo>
                    <a:pt y="3319" x="3506"/>
                  </a:lnTo>
                  <a:cubicBezTo>
                    <a:pt y="2195" x="3520"/>
                    <a:pt y="1361" x="3365"/>
                    <a:pt y="817" x="3043"/>
                  </a:cubicBezTo>
                  <a:cubicBezTo>
                    <a:pt y="272" x="2720"/>
                    <a:pt y="0" x="2280"/>
                    <a:pt y="0" x="1721"/>
                  </a:cubicBezTo>
                  <a:close/>
                </a:path>
              </a:pathLst>
            </a:custGeom>
            <a:solidFill>
              <a:srgbClr val="000000"/>
            </a:solidFill>
            <a:ln>
              <a:noFill/>
            </a:ln>
          </p:spPr>
          <p:txBody>
            <a:bodyPr bIns="91425" rIns="91425" lIns="91425" tIns="91425" anchor="ctr" anchorCtr="0">
              <a:noAutofit/>
            </a:bodyPr>
            <a:lstStyle/>
            <a:p/>
          </p:txBody>
        </p:sp>
        <p:sp>
          <p:nvSpPr>
            <p:cNvPr id="229" name="Shape 229"/>
            <p:cNvSpPr/>
            <p:nvPr/>
          </p:nvSpPr>
          <p:spPr>
            <a:xfrm>
              <a:off y="2517150" x="1569600"/>
              <a:ext cy="87675" cx="47200"/>
            </a:xfrm>
            <a:custGeom>
              <a:pathLst>
                <a:path w="1888" extrusionOk="0" h="3507">
                  <a:moveTo>
                    <a:pt y="1" x="1"/>
                  </a:moveTo>
                  <a:lnTo>
                    <a:pt y="594" x="1"/>
                  </a:lnTo>
                  <a:lnTo>
                    <a:pt y="594" x="705"/>
                  </a:lnTo>
                  <a:lnTo>
                    <a:pt y="3507" x="705"/>
                  </a:lnTo>
                  <a:lnTo>
                    <a:pt y="3507" x="1185"/>
                  </a:lnTo>
                  <a:lnTo>
                    <a:pt y="594" x="1185"/>
                  </a:lnTo>
                  <a:lnTo>
                    <a:pt y="594" x="1887"/>
                  </a:lnTo>
                  <a:lnTo>
                    <a:pt y="1" x="1887"/>
                  </a:lnTo>
                  <a:close/>
                </a:path>
              </a:pathLst>
            </a:custGeom>
            <a:solidFill>
              <a:srgbClr val="000000"/>
            </a:solidFill>
            <a:ln>
              <a:noFill/>
            </a:ln>
          </p:spPr>
          <p:txBody>
            <a:bodyPr bIns="91425" rIns="91425" lIns="91425" tIns="91425" anchor="ctr" anchorCtr="0">
              <a:noAutofit/>
            </a:bodyPr>
            <a:lstStyle/>
            <a:p/>
          </p:txBody>
        </p:sp>
        <p:sp>
          <p:nvSpPr>
            <p:cNvPr id="230" name="Shape 230"/>
            <p:cNvSpPr/>
            <p:nvPr/>
          </p:nvSpPr>
          <p:spPr>
            <a:xfrm>
              <a:off y="2517150" x="1630025"/>
              <a:ext cy="87675" cx="12000"/>
            </a:xfrm>
            <a:custGeom>
              <a:pathLst>
                <a:path w="480" extrusionOk="0" h="3507">
                  <a:moveTo>
                    <a:pt y="1" x="1"/>
                  </a:moveTo>
                  <a:lnTo>
                    <a:pt y="3507" x="1"/>
                  </a:lnTo>
                  <a:lnTo>
                    <a:pt y="3507" x="480"/>
                  </a:lnTo>
                  <a:lnTo>
                    <a:pt y="1" x="480"/>
                  </a:lnTo>
                  <a:close/>
                </a:path>
              </a:pathLst>
            </a:custGeom>
            <a:solidFill>
              <a:srgbClr val="000000"/>
            </a:solidFill>
            <a:ln>
              <a:noFill/>
            </a:ln>
          </p:spPr>
          <p:txBody>
            <a:bodyPr bIns="91425" rIns="91425" lIns="91425" tIns="91425" anchor="ctr" anchorCtr="0">
              <a:noAutofit/>
            </a:bodyPr>
            <a:lstStyle/>
            <a:p/>
          </p:txBody>
        </p:sp>
        <p:sp>
          <p:nvSpPr>
            <p:cNvPr id="231" name="Shape 231"/>
            <p:cNvSpPr/>
            <p:nvPr/>
          </p:nvSpPr>
          <p:spPr>
            <a:xfrm>
              <a:off y="2517150" x="1649075"/>
              <a:ext cy="87675" cx="57350"/>
            </a:xfrm>
            <a:custGeom>
              <a:pathLst>
                <a:path w="2294" extrusionOk="0" h="3507">
                  <a:moveTo>
                    <a:pt y="1" x="0"/>
                  </a:moveTo>
                  <a:lnTo>
                    <a:pt y="3507" x="0"/>
                  </a:lnTo>
                  <a:lnTo>
                    <a:pt y="3507" x="446"/>
                  </a:lnTo>
                  <a:lnTo>
                    <a:pt y="747" x="446"/>
                  </a:lnTo>
                  <a:lnTo>
                    <a:pt y="3507" x="915"/>
                  </a:lnTo>
                  <a:lnTo>
                    <a:pt y="3507" x="1377"/>
                  </a:lnTo>
                  <a:lnTo>
                    <a:pt y="747" x="1848"/>
                  </a:lnTo>
                  <a:lnTo>
                    <a:pt y="3507" x="1848"/>
                  </a:lnTo>
                  <a:lnTo>
                    <a:pt y="3507" x="2294"/>
                  </a:lnTo>
                  <a:lnTo>
                    <a:pt y="1" x="2294"/>
                  </a:lnTo>
                  <a:lnTo>
                    <a:pt y="1" x="1575"/>
                  </a:lnTo>
                  <a:lnTo>
                    <a:pt y="2392" x="1149"/>
                  </a:lnTo>
                  <a:lnTo>
                    <a:pt y="1" x="718"/>
                  </a:lnTo>
                  <a:close/>
                </a:path>
              </a:pathLst>
            </a:custGeom>
            <a:solidFill>
              <a:srgbClr val="000000"/>
            </a:solidFill>
            <a:ln>
              <a:noFill/>
            </a:ln>
          </p:spPr>
          <p:txBody>
            <a:bodyPr bIns="91425" rIns="91425" lIns="91425" tIns="91425" anchor="ctr" anchorCtr="0">
              <a:noAutofit/>
            </a:bodyPr>
            <a:lstStyle/>
            <a:p/>
          </p:txBody>
        </p:sp>
        <p:sp>
          <p:nvSpPr>
            <p:cNvPr id="232" name="Shape 232"/>
            <p:cNvSpPr/>
            <p:nvPr/>
          </p:nvSpPr>
          <p:spPr>
            <a:xfrm>
              <a:off y="2517150" x="1713300"/>
              <a:ext cy="87675" cx="45175"/>
            </a:xfrm>
            <a:custGeom>
              <a:pathLst>
                <a:path w="1807" extrusionOk="0" h="3507">
                  <a:moveTo>
                    <a:pt y="1" x="1"/>
                  </a:moveTo>
                  <a:lnTo>
                    <a:pt y="3507" x="1"/>
                  </a:lnTo>
                  <a:lnTo>
                    <a:pt y="3507" x="1806"/>
                  </a:lnTo>
                  <a:lnTo>
                    <a:pt y="2916" x="1806"/>
                  </a:lnTo>
                  <a:lnTo>
                    <a:pt y="2916" x="480"/>
                  </a:lnTo>
                  <a:lnTo>
                    <a:pt y="1962" x="480"/>
                  </a:lnTo>
                  <a:lnTo>
                    <a:pt y="1962" x="1672"/>
                  </a:lnTo>
                  <a:lnTo>
                    <a:pt y="1371" x="1672"/>
                  </a:lnTo>
                  <a:lnTo>
                    <a:pt y="1371" x="480"/>
                  </a:lnTo>
                  <a:lnTo>
                    <a:pt y="594" x="480"/>
                  </a:lnTo>
                  <a:lnTo>
                    <a:pt y="594" x="1761"/>
                  </a:lnTo>
                  <a:lnTo>
                    <a:pt y="1" x="1761"/>
                  </a:lnTo>
                  <a:close/>
                </a:path>
              </a:pathLst>
            </a:custGeom>
            <a:solidFill>
              <a:srgbClr val="000000"/>
            </a:solidFill>
            <a:ln>
              <a:noFill/>
            </a:ln>
          </p:spPr>
          <p:txBody>
            <a:bodyPr bIns="91425" rIns="91425" lIns="91425" tIns="91425" anchor="ctr" anchorCtr="0">
              <a:noAutofit/>
            </a:bodyPr>
            <a:lstStyle/>
            <a:p/>
          </p:txBody>
        </p:sp>
        <p:sp>
          <p:nvSpPr>
            <p:cNvPr id="233" name="Shape 233"/>
            <p:cNvSpPr/>
            <p:nvPr/>
          </p:nvSpPr>
          <p:spPr>
            <a:xfrm>
              <a:off y="1552875" x="874350"/>
              <a:ext cy="167000" cx="844250"/>
            </a:xfrm>
            <a:custGeom>
              <a:pathLst>
                <a:path w="33770" extrusionOk="0" h="6680">
                  <a:moveTo>
                    <a:pt y="0" x="1"/>
                  </a:moveTo>
                  <a:lnTo>
                    <a:pt y="6679" x="1"/>
                  </a:lnTo>
                  <a:lnTo>
                    <a:pt y="6679" x="33770"/>
                  </a:lnTo>
                  <a:lnTo>
                    <a:pt y="0" x="33770"/>
                  </a:lnTo>
                  <a:close/>
                </a:path>
              </a:pathLst>
            </a:custGeom>
            <a:solidFill>
              <a:srgbClr val="FFFFFF"/>
            </a:solidFill>
            <a:ln w="25" cap="rnd">
              <a:solidFill>
                <a:srgbClr val="000000"/>
              </a:solidFill>
              <a:prstDash val="solid"/>
              <a:round/>
              <a:headEnd w="med" len="med" type="none"/>
              <a:tailEnd w="med" len="med" type="none"/>
            </a:ln>
          </p:spPr>
          <p:txBody>
            <a:bodyPr bIns="91425" rIns="91425" lIns="91425" tIns="91425" anchor="ctr" anchorCtr="0">
              <a:noAutofit/>
            </a:bodyPr>
            <a:lstStyle/>
            <a:p/>
          </p:txBody>
        </p:sp>
        <p:sp>
          <p:nvSpPr>
            <p:cNvPr id="234" name="Shape 234"/>
            <p:cNvSpPr/>
            <p:nvPr/>
          </p:nvSpPr>
          <p:spPr>
            <a:xfrm>
              <a:off y="1636350" x="900750"/>
              <a:ext cy="25" cx="116850"/>
            </a:xfrm>
            <a:custGeom>
              <a:pathLst>
                <a:path w="4674" extrusionOk="0" fill="none" h="1">
                  <a:moveTo>
                    <a:pt y="1" x="0"/>
                  </a:moveTo>
                  <a:lnTo>
                    <a:pt y="1" x="4674"/>
                  </a:lnTo>
                </a:path>
              </a:pathLst>
            </a:custGeom>
            <a:noFill/>
            <a:ln w="11300" cap="rnd">
              <a:solidFill>
                <a:srgbClr val="000080"/>
              </a:solidFill>
              <a:prstDash val="solid"/>
              <a:round/>
              <a:headEnd w="med" len="med" type="none"/>
              <a:tailEnd w="med" len="med" type="none"/>
            </a:ln>
          </p:spPr>
          <p:txBody>
            <a:bodyPr bIns="91425" rIns="91425" lIns="91425" tIns="91425" anchor="ctr" anchorCtr="0">
              <a:noAutofit/>
            </a:bodyPr>
            <a:lstStyle/>
            <a:p/>
          </p:txBody>
        </p:sp>
        <p:sp>
          <p:nvSpPr>
            <p:cNvPr id="235" name="Shape 235"/>
            <p:cNvSpPr/>
            <p:nvPr/>
          </p:nvSpPr>
          <p:spPr>
            <a:xfrm>
              <a:off y="1605400" x="1037125"/>
              <a:ext cy="81075" cx="22875"/>
            </a:xfrm>
            <a:custGeom>
              <a:pathLst>
                <a:path w="915" extrusionOk="0" h="3243">
                  <a:moveTo>
                    <a:pt y="0" x="667"/>
                  </a:moveTo>
                  <a:cubicBezTo>
                    <a:pt y="0" x="551"/>
                    <a:pt y="32" x="461"/>
                    <a:pt y="95" x="397"/>
                  </a:cubicBezTo>
                  <a:cubicBezTo>
                    <a:pt y="158" x="333"/>
                    <a:pt y="240" x="288"/>
                    <a:pt y="342" x="262"/>
                  </a:cubicBezTo>
                  <a:cubicBezTo>
                    <a:pt y="417" x="244"/>
                    <a:pt y="532" x="234"/>
                    <a:pt y="687" x="234"/>
                  </a:cubicBezTo>
                  <a:lnTo>
                    <a:pt y="933" x="234"/>
                  </a:lnTo>
                  <a:lnTo>
                    <a:pt y="933" x="0"/>
                  </a:lnTo>
                  <a:lnTo>
                    <a:pt y="1238" x="0"/>
                  </a:lnTo>
                  <a:lnTo>
                    <a:pt y="1238" x="234"/>
                  </a:lnTo>
                  <a:lnTo>
                    <a:pt y="3242" x="234"/>
                  </a:lnTo>
                  <a:lnTo>
                    <a:pt y="3242" x="498"/>
                  </a:lnTo>
                  <a:lnTo>
                    <a:pt y="1238" x="498"/>
                  </a:lnTo>
                  <a:lnTo>
                    <a:pt y="1238" x="803"/>
                  </a:lnTo>
                  <a:lnTo>
                    <a:pt y="933" x="803"/>
                  </a:lnTo>
                  <a:lnTo>
                    <a:pt y="933" x="498"/>
                  </a:lnTo>
                  <a:lnTo>
                    <a:pt y="720" x="498"/>
                  </a:lnTo>
                  <a:cubicBezTo>
                    <a:pt y="581" x="498"/>
                    <a:pt y="486" x="515"/>
                    <a:pt y="435" x="548"/>
                  </a:cubicBezTo>
                  <a:cubicBezTo>
                    <a:pt y="385" x="581"/>
                    <a:pt y="359" x="638"/>
                    <a:pt y="359" x="719"/>
                  </a:cubicBezTo>
                  <a:cubicBezTo>
                    <a:pt y="359" x="768"/>
                    <a:pt y="366" x="820"/>
                    <a:pt y="381" x="875"/>
                  </a:cubicBezTo>
                  <a:lnTo>
                    <a:pt y="40" x="915"/>
                  </a:lnTo>
                  <a:cubicBezTo>
                    <a:pt y="13" x="824"/>
                    <a:pt y="0" x="742"/>
                    <a:pt y="0" x="667"/>
                  </a:cubicBezTo>
                  <a:close/>
                </a:path>
              </a:pathLst>
            </a:custGeom>
            <a:solidFill>
              <a:srgbClr val="000000"/>
            </a:solidFill>
            <a:ln>
              <a:noFill/>
            </a:ln>
          </p:spPr>
          <p:txBody>
            <a:bodyPr bIns="91425" rIns="91425" lIns="91425" tIns="91425" anchor="ctr" anchorCtr="0">
              <a:noAutofit/>
            </a:bodyPr>
            <a:lstStyle/>
            <a:p/>
          </p:txBody>
        </p:sp>
        <p:sp>
          <p:nvSpPr>
            <p:cNvPr id="236" name="Shape 236"/>
            <p:cNvSpPr/>
            <p:nvPr/>
          </p:nvSpPr>
          <p:spPr>
            <a:xfrm>
              <a:off y="1627400" x="1061525"/>
              <a:ext cy="60375" cx="36650"/>
            </a:xfrm>
            <a:custGeom>
              <a:pathLst>
                <a:path w="1466" extrusionOk="0" h="2415">
                  <a:moveTo>
                    <a:pt y="325" x="734"/>
                  </a:moveTo>
                  <a:cubicBezTo>
                    <a:pt y="325" x="865"/>
                    <a:pt y="399" x="974"/>
                    <a:pt y="546" x="1062"/>
                  </a:cubicBezTo>
                  <a:cubicBezTo>
                    <a:pt y="693" x="1150"/>
                    <a:pt y="909" x="1193"/>
                    <a:pt y="1195" x="1193"/>
                  </a:cubicBezTo>
                  <a:cubicBezTo>
                    <a:pt y="1498" x="1193"/>
                    <a:pt y="1723" x="1150"/>
                    <a:pt y="1871" x="1062"/>
                  </a:cubicBezTo>
                  <a:cubicBezTo>
                    <a:pt y="2019" x="975"/>
                    <a:pt y="2093" x="866"/>
                    <a:pt y="2093" x="734"/>
                  </a:cubicBezTo>
                  <a:cubicBezTo>
                    <a:pt y="2093" x="602"/>
                    <a:pt y="2019" x="492"/>
                    <a:pt y="1872" x="404"/>
                  </a:cubicBezTo>
                  <a:cubicBezTo>
                    <a:pt y="1725" x="317"/>
                    <a:pt y="1503" x="273"/>
                    <a:pt y="1208" x="273"/>
                  </a:cubicBezTo>
                  <a:cubicBezTo>
                    <a:pt y="912" x="273"/>
                    <a:pt y="691" x="317"/>
                    <a:pt y="545" x="404"/>
                  </a:cubicBezTo>
                  <a:cubicBezTo>
                    <a:pt y="398" x="492"/>
                    <a:pt y="325" x="602"/>
                    <a:pt y="325" x="734"/>
                  </a:cubicBezTo>
                  <a:close/>
                  <a:moveTo>
                    <a:pt y="1" x="734"/>
                  </a:moveTo>
                  <a:cubicBezTo>
                    <a:pt y="1" x="541"/>
                    <a:pt y="87" x="377"/>
                    <a:pt y="258" x="242"/>
                  </a:cubicBezTo>
                  <a:cubicBezTo>
                    <a:pt y="463" x="81"/>
                    <a:pt y="780" x="1"/>
                    <a:pt y="1208" x="1"/>
                  </a:cubicBezTo>
                  <a:cubicBezTo>
                    <a:pt y="1598" x="1"/>
                    <a:pt y="1896" x="68"/>
                    <a:pt y="2104" x="203"/>
                  </a:cubicBezTo>
                  <a:cubicBezTo>
                    <a:pt y="2311" x="338"/>
                    <a:pt y="2414" x="515"/>
                    <a:pt y="2414" x="734"/>
                  </a:cubicBezTo>
                  <a:cubicBezTo>
                    <a:pt y="2414" x="871"/>
                    <a:pt y="2367" x="996"/>
                    <a:pt y="2273" x="1112"/>
                  </a:cubicBezTo>
                  <a:cubicBezTo>
                    <a:pt y="2179" x="1227"/>
                    <a:pt y="2047" x="1315"/>
                    <a:pt y="1876" x="1375"/>
                  </a:cubicBezTo>
                  <a:cubicBezTo>
                    <a:pt y="1706" x="1436"/>
                    <a:pt y="1472" x="1466"/>
                    <a:pt y="1175" x="1466"/>
                  </a:cubicBezTo>
                  <a:cubicBezTo>
                    <a:pt y="808" x="1466"/>
                    <a:pt y="521" x="1398"/>
                    <a:pt y="313" x="1261"/>
                  </a:cubicBezTo>
                  <a:cubicBezTo>
                    <a:pt y="105" x="1125"/>
                    <a:pt y="1" x="949"/>
                    <a:pt y="1" x="734"/>
                  </a:cubicBezTo>
                  <a:close/>
                </a:path>
              </a:pathLst>
            </a:custGeom>
            <a:solidFill>
              <a:srgbClr val="000000"/>
            </a:solidFill>
            <a:ln>
              <a:noFill/>
            </a:ln>
          </p:spPr>
          <p:txBody>
            <a:bodyPr bIns="91425" rIns="91425" lIns="91425" tIns="91425" anchor="ctr" anchorCtr="0">
              <a:noAutofit/>
            </a:bodyPr>
            <a:lstStyle/>
            <a:p/>
          </p:txBody>
        </p:sp>
        <p:sp>
          <p:nvSpPr>
            <p:cNvPr id="237" name="Shape 237"/>
            <p:cNvSpPr/>
            <p:nvPr/>
          </p:nvSpPr>
          <p:spPr>
            <a:xfrm>
              <a:off y="1627400" x="1103000"/>
              <a:ext cy="60375" cx="36650"/>
            </a:xfrm>
            <a:custGeom>
              <a:pathLst>
                <a:path w="1466" extrusionOk="0" h="2415">
                  <a:moveTo>
                    <a:pt y="325" x="733"/>
                  </a:moveTo>
                  <a:cubicBezTo>
                    <a:pt y="325" x="864"/>
                    <a:pt y="399" x="973"/>
                    <a:pt y="546" x="1061"/>
                  </a:cubicBezTo>
                  <a:cubicBezTo>
                    <a:pt y="693" x="1149"/>
                    <a:pt y="909" x="1193"/>
                    <a:pt y="1195" x="1193"/>
                  </a:cubicBezTo>
                  <a:cubicBezTo>
                    <a:pt y="1498" x="1193"/>
                    <a:pt y="1723" x="1149"/>
                    <a:pt y="1871" x="1062"/>
                  </a:cubicBezTo>
                  <a:cubicBezTo>
                    <a:pt y="2019" x="974"/>
                    <a:pt y="2093" x="865"/>
                    <a:pt y="2093" x="733"/>
                  </a:cubicBezTo>
                  <a:cubicBezTo>
                    <a:pt y="2093" x="601"/>
                    <a:pt y="2019" x="491"/>
                    <a:pt y="1872" x="404"/>
                  </a:cubicBezTo>
                  <a:cubicBezTo>
                    <a:pt y="1725" x="316"/>
                    <a:pt y="1503" x="273"/>
                    <a:pt y="1208" x="273"/>
                  </a:cubicBezTo>
                  <a:cubicBezTo>
                    <a:pt y="912" x="273"/>
                    <a:pt y="691" x="316"/>
                    <a:pt y="545" x="404"/>
                  </a:cubicBezTo>
                  <a:cubicBezTo>
                    <a:pt y="398" x="491"/>
                    <a:pt y="325" x="601"/>
                    <a:pt y="325" x="733"/>
                  </a:cubicBezTo>
                  <a:close/>
                  <a:moveTo>
                    <a:pt y="1" x="733"/>
                  </a:moveTo>
                  <a:cubicBezTo>
                    <a:pt y="1" x="540"/>
                    <a:pt y="87" x="376"/>
                    <a:pt y="258" x="242"/>
                  </a:cubicBezTo>
                  <a:cubicBezTo>
                    <a:pt y="463" x="81"/>
                    <a:pt y="780" x="0"/>
                    <a:pt y="1208" x="0"/>
                  </a:cubicBezTo>
                  <a:cubicBezTo>
                    <a:pt y="1598" x="0"/>
                    <a:pt y="1896" x="68"/>
                    <a:pt y="2104" x="203"/>
                  </a:cubicBezTo>
                  <a:cubicBezTo>
                    <a:pt y="2311" x="338"/>
                    <a:pt y="2414" x="515"/>
                    <a:pt y="2414" x="733"/>
                  </a:cubicBezTo>
                  <a:cubicBezTo>
                    <a:pt y="2414" x="870"/>
                    <a:pt y="2367" x="996"/>
                    <a:pt y="2273" x="1111"/>
                  </a:cubicBezTo>
                  <a:cubicBezTo>
                    <a:pt y="2179" x="1226"/>
                    <a:pt y="2047" x="1314"/>
                    <a:pt y="1876" x="1375"/>
                  </a:cubicBezTo>
                  <a:cubicBezTo>
                    <a:pt y="1706" x="1435"/>
                    <a:pt y="1472" x="1465"/>
                    <a:pt y="1175" x="1465"/>
                  </a:cubicBezTo>
                  <a:cubicBezTo>
                    <a:pt y="808" x="1465"/>
                    <a:pt y="521" x="1397"/>
                    <a:pt y="313" x="1260"/>
                  </a:cubicBezTo>
                  <a:cubicBezTo>
                    <a:pt y="105" x="1124"/>
                    <a:pt y="1" x="948"/>
                    <a:pt y="1" x="733"/>
                  </a:cubicBezTo>
                  <a:close/>
                </a:path>
              </a:pathLst>
            </a:custGeom>
            <a:solidFill>
              <a:srgbClr val="000000"/>
            </a:solidFill>
            <a:ln>
              <a:noFill/>
            </a:ln>
          </p:spPr>
          <p:txBody>
            <a:bodyPr bIns="91425" rIns="91425" lIns="91425" tIns="91425" anchor="ctr" anchorCtr="0">
              <a:noAutofit/>
            </a:bodyPr>
            <a:lstStyle/>
            <a:p/>
          </p:txBody>
        </p:sp>
        <p:sp>
          <p:nvSpPr>
            <p:cNvPr id="238" name="Shape 238"/>
            <p:cNvSpPr/>
            <p:nvPr/>
          </p:nvSpPr>
          <p:spPr>
            <a:xfrm>
              <a:off y="1606750" x="1144525"/>
              <a:ext cy="81025" cx="33925"/>
            </a:xfrm>
            <a:custGeom>
              <a:pathLst>
                <a:path w="1357" extrusionOk="0" h="3241">
                  <a:moveTo>
                    <a:pt y="1151" x="687"/>
                  </a:moveTo>
                  <a:cubicBezTo>
                    <a:pt y="1151" x="807"/>
                    <a:pt y="1225" x="909"/>
                    <a:pt y="1373" x="991"/>
                  </a:cubicBezTo>
                  <a:cubicBezTo>
                    <a:pt y="1521" x="1074"/>
                    <a:pt y="1753" x="1115"/>
                    <a:pt y="2069" x="1115"/>
                  </a:cubicBezTo>
                  <a:cubicBezTo>
                    <a:pt y="2356" x="1115"/>
                    <a:pt y="2569" x="1074"/>
                    <a:pt y="2709" x="994"/>
                  </a:cubicBezTo>
                  <a:cubicBezTo>
                    <a:pt y="2849" x="913"/>
                    <a:pt y="2919" x="814"/>
                    <a:pt y="2919" x="698"/>
                  </a:cubicBezTo>
                  <a:cubicBezTo>
                    <a:pt y="2919" x="583"/>
                    <a:pt y="2845" x="484"/>
                    <a:pt y="2699" x="399"/>
                  </a:cubicBezTo>
                  <a:cubicBezTo>
                    <a:pt y="2553" x="315"/>
                    <a:pt y="2332" x="273"/>
                    <a:pt y="2036" x="273"/>
                  </a:cubicBezTo>
                  <a:cubicBezTo>
                    <a:pt y="1730" x="273"/>
                    <a:pt y="1506" x="312"/>
                    <a:pt y="1364" x="391"/>
                  </a:cubicBezTo>
                  <a:cubicBezTo>
                    <a:pt y="1222" x="470"/>
                    <a:pt y="1151" x="569"/>
                    <a:pt y="1151" x="687"/>
                  </a:cubicBezTo>
                  <a:close/>
                  <a:moveTo>
                    <a:pt y="1" x="1093"/>
                  </a:moveTo>
                  <a:lnTo>
                    <a:pt y="1144" x="1093"/>
                  </a:lnTo>
                  <a:cubicBezTo>
                    <a:pt y="1050" x="1047"/>
                    <a:pt y="974" x="987"/>
                    <a:pt y="915" x="913"/>
                  </a:cubicBezTo>
                  <a:cubicBezTo>
                    <a:pt y="856" x="840"/>
                    <a:pt y="827" x="756"/>
                    <a:pt y="827" x="662"/>
                  </a:cubicBezTo>
                  <a:cubicBezTo>
                    <a:pt y="827" x="533"/>
                    <a:pt y="877" x="417"/>
                    <a:pt y="977" x="313"/>
                  </a:cubicBezTo>
                  <a:cubicBezTo>
                    <a:pt y="1077" x="209"/>
                    <a:pt y="1221" x="131"/>
                    <a:pt y="1409" x="78"/>
                  </a:cubicBezTo>
                  <a:cubicBezTo>
                    <a:pt y="1596" x="26"/>
                    <a:pt y="1805" x="0"/>
                    <a:pt y="2036" x="0"/>
                  </a:cubicBezTo>
                  <a:cubicBezTo>
                    <a:pt y="2272" x="0"/>
                    <a:pt y="2481" x="29"/>
                    <a:pt y="2663" x="87"/>
                  </a:cubicBezTo>
                  <a:cubicBezTo>
                    <a:pt y="2845" x="144"/>
                    <a:pt y="2987" x="225"/>
                    <a:pt y="3088" x="330"/>
                  </a:cubicBezTo>
                  <a:cubicBezTo>
                    <a:pt y="3190" x="434"/>
                    <a:pt y="3240" x="549"/>
                    <a:pt y="3240" x="673"/>
                  </a:cubicBezTo>
                  <a:cubicBezTo>
                    <a:pt y="3240" x="866"/>
                    <a:pt y="3126" x="1011"/>
                    <a:pt y="2897" x="1111"/>
                  </a:cubicBezTo>
                  <a:lnTo>
                    <a:pt y="3188" x="1111"/>
                  </a:lnTo>
                  <a:lnTo>
                    <a:pt y="3188" x="1356"/>
                  </a:lnTo>
                  <a:lnTo>
                    <a:pt y="1" x="1356"/>
                  </a:lnTo>
                  <a:close/>
                </a:path>
              </a:pathLst>
            </a:custGeom>
            <a:solidFill>
              <a:srgbClr val="000000"/>
            </a:solidFill>
            <a:ln>
              <a:noFill/>
            </a:ln>
          </p:spPr>
          <p:txBody>
            <a:bodyPr bIns="91425" rIns="91425" lIns="91425" tIns="91425" anchor="ctr" anchorCtr="0">
              <a:noAutofit/>
            </a:bodyPr>
            <a:lstStyle/>
            <a:p/>
          </p:txBody>
        </p:sp>
        <p:sp>
          <p:nvSpPr>
            <p:cNvPr id="239" name="Shape 239"/>
            <p:cNvSpPr/>
            <p:nvPr/>
          </p:nvSpPr>
          <p:spPr>
            <a:xfrm>
              <a:off y="1636350" x="1221100"/>
              <a:ext cy="25" cx="116850"/>
            </a:xfrm>
            <a:custGeom>
              <a:pathLst>
                <a:path w="4674" extrusionOk="0" fill="none" h="1">
                  <a:moveTo>
                    <a:pt y="1" x="0"/>
                  </a:moveTo>
                  <a:lnTo>
                    <a:pt y="1" x="4674"/>
                  </a:lnTo>
                </a:path>
              </a:pathLst>
            </a:custGeom>
            <a:noFill/>
            <a:ln w="11300" cap="rnd">
              <a:solidFill>
                <a:srgbClr val="FF00FF"/>
              </a:solidFill>
              <a:prstDash val="solid"/>
              <a:round/>
              <a:headEnd w="med" len="med" type="none"/>
              <a:tailEnd w="med" len="med" type="none"/>
            </a:ln>
          </p:spPr>
          <p:txBody>
            <a:bodyPr bIns="91425" rIns="91425" lIns="91425" tIns="91425" anchor="ctr" anchorCtr="0">
              <a:noAutofit/>
            </a:bodyPr>
            <a:lstStyle/>
            <a:p/>
          </p:txBody>
        </p:sp>
        <p:sp>
          <p:nvSpPr>
            <p:cNvPr id="240" name="Shape 240"/>
            <p:cNvSpPr/>
            <p:nvPr/>
          </p:nvSpPr>
          <p:spPr>
            <a:xfrm>
              <a:off y="1608525" x="1258775"/>
              <a:ext cy="55675" cx="37725"/>
            </a:xfrm>
            <a:custGeom>
              <a:pathLst>
                <a:path w="1509" extrusionOk="0" fill="none" h="2227">
                  <a:moveTo>
                    <a:pt y="0" x="1"/>
                  </a:moveTo>
                  <a:lnTo>
                    <a:pt y="0" x="1508"/>
                  </a:lnTo>
                  <a:lnTo>
                    <a:pt y="2227" x="1508"/>
                  </a:lnTo>
                  <a:lnTo>
                    <a:pt y="2227" x="1"/>
                  </a:lnTo>
                  <a:lnTo>
                    <a:pt y="0" x="1"/>
                  </a:lnTo>
                  <a:close/>
                </a:path>
              </a:pathLst>
            </a:custGeom>
            <a:noFill/>
            <a:ln>
              <a:noFill/>
            </a:ln>
          </p:spPr>
          <p:txBody>
            <a:bodyPr bIns="91425" rIns="91425" lIns="91425" tIns="91425" anchor="ctr" anchorCtr="0">
              <a:noAutofit/>
            </a:bodyPr>
            <a:lstStyle/>
            <a:p/>
          </p:txBody>
        </p:sp>
        <p:sp>
          <p:nvSpPr>
            <p:cNvPr id="241" name="Shape 241"/>
            <p:cNvSpPr/>
            <p:nvPr/>
          </p:nvSpPr>
          <p:spPr>
            <a:xfrm>
              <a:off y="1627400" x="1361750"/>
              <a:ext cy="81200" cx="33950"/>
            </a:xfrm>
            <a:custGeom>
              <a:pathLst>
                <a:path w="1358" extrusionOk="0" h="3248">
                  <a:moveTo>
                    <a:pt y="308" x="670"/>
                  </a:moveTo>
                  <a:cubicBezTo>
                    <a:pt y="308" x="784"/>
                    <a:pt y="381" x="882"/>
                    <a:pt y="527" x="964"/>
                  </a:cubicBezTo>
                  <a:cubicBezTo>
                    <a:pt y="674" x="1046"/>
                    <a:pt y="894" x="1087"/>
                    <a:pt y="1188" x="1087"/>
                  </a:cubicBezTo>
                  <a:cubicBezTo>
                    <a:pt y="1497" x="1087"/>
                    <a:pt y="1725" x="1045"/>
                    <a:pt y="1872" x="961"/>
                  </a:cubicBezTo>
                  <a:cubicBezTo>
                    <a:pt y="2019" x="877"/>
                    <a:pt y="2093" x="776"/>
                    <a:pt y="2093" x="658"/>
                  </a:cubicBezTo>
                  <a:cubicBezTo>
                    <a:pt y="2093" x="542"/>
                    <a:pt y="2022" x="444"/>
                    <a:pt y="1880" x="362"/>
                  </a:cubicBezTo>
                  <a:cubicBezTo>
                    <a:pt y="1738" x="281"/>
                    <a:pt y="1518" x="240"/>
                    <a:pt y="1221" x="240"/>
                  </a:cubicBezTo>
                  <a:cubicBezTo>
                    <a:pt y="924" x="240"/>
                    <a:pt y="697" x="284"/>
                    <a:pt y="541" x="370"/>
                  </a:cubicBezTo>
                  <a:cubicBezTo>
                    <a:pt y="385" x="457"/>
                    <a:pt y="308" x="557"/>
                    <a:pt y="308" x="670"/>
                  </a:cubicBezTo>
                  <a:close/>
                  <a:moveTo>
                    <a:pt y="1" x="695"/>
                  </a:moveTo>
                  <a:cubicBezTo>
                    <a:pt y="1" x="593"/>
                    <a:pt y="30" x="506"/>
                    <a:pt y="89" x="434"/>
                  </a:cubicBezTo>
                  <a:cubicBezTo>
                    <a:pt y="148" x="363"/>
                    <a:pt y="236" x="299"/>
                    <a:pt y="353" x="242"/>
                  </a:cubicBezTo>
                  <a:lnTo>
                    <a:pt y="53" x="242"/>
                  </a:lnTo>
                  <a:lnTo>
                    <a:pt y="53" x="0"/>
                  </a:lnTo>
                  <a:lnTo>
                    <a:pt y="3247" x="0"/>
                  </a:lnTo>
                  <a:lnTo>
                    <a:pt y="3247" x="265"/>
                  </a:lnTo>
                  <a:lnTo>
                    <a:pt y="2123" x="265"/>
                  </a:lnTo>
                  <a:cubicBezTo>
                    <a:pt y="2207" x="310"/>
                    <a:pt y="2277" x="368"/>
                    <a:pt y="2332" x="438"/>
                  </a:cubicBezTo>
                  <a:cubicBezTo>
                    <a:pt y="2387" x="508"/>
                    <a:pt y="2414" x="588"/>
                    <a:pt y="2414" x="676"/>
                  </a:cubicBezTo>
                  <a:cubicBezTo>
                    <a:pt y="2414" x="797"/>
                    <a:pt y="2364" x="912"/>
                    <a:pt y="2263" x="1021"/>
                  </a:cubicBezTo>
                  <a:cubicBezTo>
                    <a:pt y="2163" x="1131"/>
                    <a:pt y="2018" x="1214"/>
                    <a:pt y="1828" x="1271"/>
                  </a:cubicBezTo>
                  <a:cubicBezTo>
                    <a:pt y="1639" x="1329"/>
                    <a:pt y="1427" x="1358"/>
                    <a:pt y="1190" x="1358"/>
                  </a:cubicBezTo>
                  <a:cubicBezTo>
                    <a:pt y="970" x="1358"/>
                    <a:pt y="767" x="1332"/>
                    <a:pt y="583" x="1280"/>
                  </a:cubicBezTo>
                  <a:cubicBezTo>
                    <a:pt y="398" x="1228"/>
                    <a:pt y="255" x="1150"/>
                    <a:pt y="153" x="1048"/>
                  </a:cubicBezTo>
                  <a:cubicBezTo>
                    <a:pt y="52" x="946"/>
                    <a:pt y="1" x="829"/>
                    <a:pt y="1" x="695"/>
                  </a:cubicBezTo>
                  <a:close/>
                </a:path>
              </a:pathLst>
            </a:custGeom>
            <a:solidFill>
              <a:srgbClr val="000000"/>
            </a:solidFill>
            <a:ln>
              <a:noFill/>
            </a:ln>
          </p:spPr>
          <p:txBody>
            <a:bodyPr bIns="91425" rIns="91425" lIns="91425" tIns="91425" anchor="ctr" anchorCtr="0">
              <a:noAutofit/>
            </a:bodyPr>
            <a:lstStyle/>
            <a:p/>
          </p:txBody>
        </p:sp>
        <p:sp>
          <p:nvSpPr>
            <p:cNvPr id="242" name="Shape 242"/>
            <p:cNvSpPr/>
            <p:nvPr/>
          </p:nvSpPr>
          <p:spPr>
            <a:xfrm>
              <a:off y="1627400" x="1400725"/>
              <a:ext cy="60375" cx="36650"/>
            </a:xfrm>
            <a:custGeom>
              <a:pathLst>
                <a:path w="1466" extrusionOk="0" h="2415">
                  <a:moveTo>
                    <a:pt y="325" x="734"/>
                  </a:moveTo>
                  <a:cubicBezTo>
                    <a:pt y="325" x="865"/>
                    <a:pt y="399" x="974"/>
                    <a:pt y="546" x="1062"/>
                  </a:cubicBezTo>
                  <a:cubicBezTo>
                    <a:pt y="693" x="1149"/>
                    <a:pt y="909" x="1193"/>
                    <a:pt y="1195" x="1193"/>
                  </a:cubicBezTo>
                  <a:cubicBezTo>
                    <a:pt y="1498" x="1193"/>
                    <a:pt y="1723" x="1150"/>
                    <a:pt y="1871" x="1062"/>
                  </a:cubicBezTo>
                  <a:cubicBezTo>
                    <a:pt y="2019" x="975"/>
                    <a:pt y="2093" x="865"/>
                    <a:pt y="2093" x="734"/>
                  </a:cubicBezTo>
                  <a:cubicBezTo>
                    <a:pt y="2093" x="601"/>
                    <a:pt y="2019" x="492"/>
                    <a:pt y="1872" x="404"/>
                  </a:cubicBezTo>
                  <a:cubicBezTo>
                    <a:pt y="1725" x="317"/>
                    <a:pt y="1503" x="273"/>
                    <a:pt y="1208" x="273"/>
                  </a:cubicBezTo>
                  <a:cubicBezTo>
                    <a:pt y="912" x="273"/>
                    <a:pt y="691" x="317"/>
                    <a:pt y="545" x="404"/>
                  </a:cubicBezTo>
                  <a:cubicBezTo>
                    <a:pt y="398" x="492"/>
                    <a:pt y="325" x="601"/>
                    <a:pt y="325" x="734"/>
                  </a:cubicBezTo>
                  <a:close/>
                  <a:moveTo>
                    <a:pt y="1" x="734"/>
                  </a:moveTo>
                  <a:cubicBezTo>
                    <a:pt y="1" x="541"/>
                    <a:pt y="87" x="377"/>
                    <a:pt y="258" x="242"/>
                  </a:cubicBezTo>
                  <a:cubicBezTo>
                    <a:pt y="463" x="81"/>
                    <a:pt y="780" x="1"/>
                    <a:pt y="1208" x="1"/>
                  </a:cubicBezTo>
                  <a:cubicBezTo>
                    <a:pt y="1598" x="1"/>
                    <a:pt y="1896" x="68"/>
                    <a:pt y="2104" x="203"/>
                  </a:cubicBezTo>
                  <a:cubicBezTo>
                    <a:pt y="2311" x="338"/>
                    <a:pt y="2414" x="515"/>
                    <a:pt y="2414" x="734"/>
                  </a:cubicBezTo>
                  <a:cubicBezTo>
                    <a:pt y="2414" x="870"/>
                    <a:pt y="2367" x="996"/>
                    <a:pt y="2273" x="1112"/>
                  </a:cubicBezTo>
                  <a:cubicBezTo>
                    <a:pt y="2179" x="1227"/>
                    <a:pt y="2047" x="1315"/>
                    <a:pt y="1876" x="1375"/>
                  </a:cubicBezTo>
                  <a:cubicBezTo>
                    <a:pt y="1706" x="1435"/>
                    <a:pt y="1472" x="1466"/>
                    <a:pt y="1175" x="1466"/>
                  </a:cubicBezTo>
                  <a:cubicBezTo>
                    <a:pt y="808" x="1466"/>
                    <a:pt y="521" x="1397"/>
                    <a:pt y="313" x="1261"/>
                  </a:cubicBezTo>
                  <a:cubicBezTo>
                    <a:pt y="105" x="1125"/>
                    <a:pt y="1" x="949"/>
                    <a:pt y="1" x="734"/>
                  </a:cubicBezTo>
                  <a:close/>
                </a:path>
              </a:pathLst>
            </a:custGeom>
            <a:solidFill>
              <a:srgbClr val="000000"/>
            </a:solidFill>
            <a:ln>
              <a:noFill/>
            </a:ln>
          </p:spPr>
          <p:txBody>
            <a:bodyPr bIns="91425" rIns="91425" lIns="91425" tIns="91425" anchor="ctr" anchorCtr="0">
              <a:noAutofit/>
            </a:bodyPr>
            <a:lstStyle/>
            <a:p/>
          </p:txBody>
        </p:sp>
        <p:sp>
          <p:nvSpPr>
            <p:cNvPr id="243" name="Shape 243"/>
            <p:cNvSpPr/>
            <p:nvPr/>
          </p:nvSpPr>
          <p:spPr>
            <a:xfrm>
              <a:off y="1627400" x="1444650"/>
              <a:ext cy="81200" cx="33975"/>
            </a:xfrm>
            <a:custGeom>
              <a:pathLst>
                <a:path w="1359" extrusionOk="0" h="3248">
                  <a:moveTo>
                    <a:pt y="308" x="671"/>
                  </a:moveTo>
                  <a:cubicBezTo>
                    <a:pt y="308" x="784"/>
                    <a:pt y="381" x="882"/>
                    <a:pt y="527" x="964"/>
                  </a:cubicBezTo>
                  <a:cubicBezTo>
                    <a:pt y="674" x="1046"/>
                    <a:pt y="894" x="1087"/>
                    <a:pt y="1188" x="1087"/>
                  </a:cubicBezTo>
                  <a:cubicBezTo>
                    <a:pt y="1497" x="1087"/>
                    <a:pt y="1725" x="1045"/>
                    <a:pt y="1872" x="961"/>
                  </a:cubicBezTo>
                  <a:cubicBezTo>
                    <a:pt y="2019" x="877"/>
                    <a:pt y="2093" x="777"/>
                    <a:pt y="2093" x="659"/>
                  </a:cubicBezTo>
                  <a:cubicBezTo>
                    <a:pt y="2093" x="543"/>
                    <a:pt y="2022" x="444"/>
                    <a:pt y="1880" x="363"/>
                  </a:cubicBezTo>
                  <a:cubicBezTo>
                    <a:pt y="1738" x="281"/>
                    <a:pt y="1518" x="241"/>
                    <a:pt y="1221" x="241"/>
                  </a:cubicBezTo>
                  <a:cubicBezTo>
                    <a:pt y="924" x="241"/>
                    <a:pt y="697" x="284"/>
                    <a:pt y="541" x="371"/>
                  </a:cubicBezTo>
                  <a:cubicBezTo>
                    <a:pt y="385" x="458"/>
                    <a:pt y="308" x="558"/>
                    <a:pt y="308" x="671"/>
                  </a:cubicBezTo>
                  <a:close/>
                  <a:moveTo>
                    <a:pt y="1" x="696"/>
                  </a:moveTo>
                  <a:cubicBezTo>
                    <a:pt y="1" x="594"/>
                    <a:pt y="30" x="507"/>
                    <a:pt y="89" x="435"/>
                  </a:cubicBezTo>
                  <a:cubicBezTo>
                    <a:pt y="148" x="363"/>
                    <a:pt y="236" x="299"/>
                    <a:pt y="353" x="242"/>
                  </a:cubicBezTo>
                  <a:lnTo>
                    <a:pt y="53" x="242"/>
                  </a:lnTo>
                  <a:lnTo>
                    <a:pt y="53" x="1"/>
                  </a:lnTo>
                  <a:lnTo>
                    <a:pt y="3247" x="1"/>
                  </a:lnTo>
                  <a:lnTo>
                    <a:pt y="3247" x="266"/>
                  </a:lnTo>
                  <a:lnTo>
                    <a:pt y="2123" x="266"/>
                  </a:lnTo>
                  <a:cubicBezTo>
                    <a:pt y="2207" x="311"/>
                    <a:pt y="2277" x="369"/>
                    <a:pt y="2332" x="439"/>
                  </a:cubicBezTo>
                  <a:cubicBezTo>
                    <a:pt y="2387" x="509"/>
                    <a:pt y="2414" x="588"/>
                    <a:pt y="2414" x="676"/>
                  </a:cubicBezTo>
                  <a:cubicBezTo>
                    <a:pt y="2414" x="797"/>
                    <a:pt y="2364" x="912"/>
                    <a:pt y="2263" x="1022"/>
                  </a:cubicBezTo>
                  <a:cubicBezTo>
                    <a:pt y="2163" x="1131"/>
                    <a:pt y="2018" x="1215"/>
                    <a:pt y="1828" x="1272"/>
                  </a:cubicBezTo>
                  <a:cubicBezTo>
                    <a:pt y="1639" x="1329"/>
                    <a:pt y="1427" x="1358"/>
                    <a:pt y="1190" x="1358"/>
                  </a:cubicBezTo>
                  <a:cubicBezTo>
                    <a:pt y="970" x="1358"/>
                    <a:pt y="767" x="1332"/>
                    <a:pt y="583" x="1280"/>
                  </a:cubicBezTo>
                  <a:cubicBezTo>
                    <a:pt y="398" x="1228"/>
                    <a:pt y="255" x="1151"/>
                    <a:pt y="153" x="1049"/>
                  </a:cubicBezTo>
                  <a:cubicBezTo>
                    <a:pt y="52" x="947"/>
                    <a:pt y="1" x="829"/>
                    <a:pt y="1" x="696"/>
                  </a:cubicBezTo>
                  <a:close/>
                </a:path>
              </a:pathLst>
            </a:custGeom>
            <a:solidFill>
              <a:srgbClr val="000000"/>
            </a:solidFill>
            <a:ln>
              <a:noFill/>
            </a:ln>
          </p:spPr>
          <p:txBody>
            <a:bodyPr bIns="91425" rIns="91425" lIns="91425" tIns="91425" anchor="ctr" anchorCtr="0">
              <a:noAutofit/>
            </a:bodyPr>
            <a:lstStyle/>
            <a:p/>
          </p:txBody>
        </p:sp>
        <p:sp>
          <p:nvSpPr>
            <p:cNvPr id="244" name="Shape 244"/>
            <p:cNvSpPr/>
            <p:nvPr/>
          </p:nvSpPr>
          <p:spPr>
            <a:xfrm>
              <a:off y="1628725" x="1485975"/>
              <a:ext cy="59050" cx="31700"/>
            </a:xfrm>
            <a:custGeom>
              <a:pathLst>
                <a:path w="1268" extrusionOk="0" h="2362">
                  <a:moveTo>
                    <a:pt y="0" x="0"/>
                  </a:moveTo>
                  <a:lnTo>
                    <a:pt y="1431" x="0"/>
                  </a:lnTo>
                  <a:cubicBezTo>
                    <a:pt y="1598" x="0"/>
                    <a:pt y="1719" x="5"/>
                    <a:pt y="1796" x="16"/>
                  </a:cubicBezTo>
                  <a:cubicBezTo>
                    <a:pt y="1911" x="32"/>
                    <a:pt y="2007" x="59"/>
                    <a:pt y="2086" x="98"/>
                  </a:cubicBezTo>
                  <a:cubicBezTo>
                    <a:pt y="2165" x="137"/>
                    <a:pt y="2231" x="196"/>
                    <a:pt y="2283" x="276"/>
                  </a:cubicBezTo>
                  <a:cubicBezTo>
                    <a:pt y="2335" x="356"/>
                    <a:pt y="2361" x="442"/>
                    <a:pt y="2361" x="535"/>
                  </a:cubicBezTo>
                  <a:cubicBezTo>
                    <a:pt y="2361" x="744"/>
                    <a:pt y="2231" x="909"/>
                    <a:pt y="1970" x="1031"/>
                  </a:cubicBezTo>
                  <a:lnTo>
                    <a:pt y="2309" x="1031"/>
                  </a:lnTo>
                  <a:lnTo>
                    <a:pt y="2309" x="1268"/>
                  </a:lnTo>
                  <a:lnTo>
                    <a:pt y="0" x="1268"/>
                  </a:lnTo>
                  <a:lnTo>
                    <a:pt y="0" x="1003"/>
                  </a:lnTo>
                  <a:lnTo>
                    <a:pt y="1237" x="1003"/>
                  </a:lnTo>
                  <a:cubicBezTo>
                    <a:pt y="1434" x="1003"/>
                    <a:pt y="1585" x="988"/>
                    <a:pt y="1689" x="959"/>
                  </a:cubicBezTo>
                  <a:cubicBezTo>
                    <a:pt y="1792" x="930"/>
                    <a:pt y="1874" x="881"/>
                    <a:pt y="1934" x="811"/>
                  </a:cubicBezTo>
                  <a:cubicBezTo>
                    <a:pt y="1994" x="742"/>
                    <a:pt y="2024" x="667"/>
                    <a:pt y="2024" x="588"/>
                  </a:cubicBezTo>
                  <a:cubicBezTo>
                    <a:pt y="2024" x="508"/>
                    <a:pt y="1995" x="441"/>
                    <a:pt y="1936" x="387"/>
                  </a:cubicBezTo>
                  <a:cubicBezTo>
                    <a:pt y="1878" x="333"/>
                    <a:pt y="1797" x="298"/>
                    <a:pt y="1694" x="281"/>
                  </a:cubicBezTo>
                  <a:cubicBezTo>
                    <a:pt y="1623" x="271"/>
                    <a:pt y="1485" x="265"/>
                    <a:pt y="1281" x="265"/>
                  </a:cubicBezTo>
                  <a:lnTo>
                    <a:pt y="0" x="265"/>
                  </a:lnTo>
                  <a:close/>
                </a:path>
              </a:pathLst>
            </a:custGeom>
            <a:solidFill>
              <a:srgbClr val="000000"/>
            </a:solidFill>
            <a:ln>
              <a:noFill/>
            </a:ln>
          </p:spPr>
          <p:txBody>
            <a:bodyPr bIns="91425" rIns="91425" lIns="91425" tIns="91425" anchor="ctr" anchorCtr="0">
              <a:noAutofit/>
            </a:bodyPr>
            <a:lstStyle/>
            <a:p/>
          </p:txBody>
        </p:sp>
        <p:sp>
          <p:nvSpPr>
            <p:cNvPr id="245" name="Shape 245"/>
            <p:cNvSpPr/>
            <p:nvPr/>
          </p:nvSpPr>
          <p:spPr>
            <a:xfrm>
              <a:off y="1606750" x="1523650"/>
              <a:ext cy="79725" cx="6650"/>
            </a:xfrm>
            <a:custGeom>
              <a:pathLst>
                <a:path w="266" extrusionOk="0" h="3189">
                  <a:moveTo>
                    <a:pt y="1" x="1"/>
                  </a:moveTo>
                  <a:lnTo>
                    <a:pt y="3188" x="1"/>
                  </a:lnTo>
                  <a:lnTo>
                    <a:pt y="3188" x="266"/>
                  </a:lnTo>
                  <a:lnTo>
                    <a:pt y="1" x="266"/>
                  </a:lnTo>
                  <a:close/>
                </a:path>
              </a:pathLst>
            </a:custGeom>
            <a:solidFill>
              <a:srgbClr val="000000"/>
            </a:solidFill>
            <a:ln>
              <a:noFill/>
            </a:ln>
          </p:spPr>
          <p:txBody>
            <a:bodyPr bIns="91425" rIns="91425" lIns="91425" tIns="91425" anchor="ctr" anchorCtr="0">
              <a:noAutofit/>
            </a:bodyPr>
            <a:lstStyle/>
            <a:p/>
          </p:txBody>
        </p:sp>
        <p:sp>
          <p:nvSpPr>
            <p:cNvPr id="246" name="Shape 246"/>
            <p:cNvSpPr/>
            <p:nvPr/>
          </p:nvSpPr>
          <p:spPr>
            <a:xfrm>
              <a:off y="1627400" x="1536625"/>
              <a:ext cy="60375" cx="36025"/>
            </a:xfrm>
            <a:custGeom>
              <a:pathLst>
                <a:path w="1441" extrusionOk="0" h="2415">
                  <a:moveTo>
                    <a:pt y="1203" x="1089"/>
                  </a:moveTo>
                  <a:lnTo>
                    <a:pt y="1347" x="1089"/>
                  </a:lnTo>
                  <a:cubicBezTo>
                    <a:pt y="1519" x="1089"/>
                    <a:pt y="1650" x="1075"/>
                    <a:pt y="1738" x="1046"/>
                  </a:cubicBezTo>
                  <a:cubicBezTo>
                    <a:pt y="1853" x="1009"/>
                    <a:pt y="1943" x="950"/>
                    <a:pt y="2009" x="871"/>
                  </a:cubicBezTo>
                  <a:cubicBezTo>
                    <a:pt y="2075" x="791"/>
                    <a:pt y="2108" x="701"/>
                    <a:pt y="2108" x="598"/>
                  </a:cubicBezTo>
                  <a:cubicBezTo>
                    <a:pt y="2108" x="495"/>
                    <a:pt y="2073" x="417"/>
                    <a:pt y="2004" x="364"/>
                  </a:cubicBezTo>
                  <a:cubicBezTo>
                    <a:pt y="1934" x="310"/>
                    <a:pt y="1847" x="283"/>
                    <a:pt y="1743" x="283"/>
                  </a:cubicBezTo>
                  <a:cubicBezTo>
                    <a:pt y="1674" x="283"/>
                    <a:pt y="1612" x="296"/>
                    <a:pt y="1557" x="320"/>
                  </a:cubicBezTo>
                  <a:cubicBezTo>
                    <a:pt y="1501" x="345"/>
                    <a:pt y="1458" x="380"/>
                    <a:pt y="1429" x="425"/>
                  </a:cubicBezTo>
                  <a:cubicBezTo>
                    <a:pt y="1401" x="470"/>
                    <a:pt y="1374" x="547"/>
                    <a:pt y="1351" x="656"/>
                  </a:cubicBezTo>
                  <a:cubicBezTo>
                    <a:pt y="1311" x="848"/>
                    <a:pt y="1261" x="993"/>
                    <a:pt y="1203" x="1089"/>
                  </a:cubicBezTo>
                  <a:close/>
                  <a:moveTo>
                    <a:pt y="1" x="752"/>
                  </a:moveTo>
                  <a:cubicBezTo>
                    <a:pt y="1" x="617"/>
                    <a:pt y="28" x="499"/>
                    <a:pt y="83" x="397"/>
                  </a:cubicBezTo>
                  <a:cubicBezTo>
                    <a:pt y="137" x="295"/>
                    <a:pt y="214" x="217"/>
                    <a:pt y="315" x="163"/>
                  </a:cubicBezTo>
                  <a:cubicBezTo>
                    <a:pt y="416" x="109"/>
                    <a:pt y="548" x="70"/>
                    <a:pt y="712" x="46"/>
                  </a:cubicBezTo>
                  <a:lnTo>
                    <a:pt y="764" x="306"/>
                  </a:lnTo>
                  <a:cubicBezTo>
                    <a:pt y="600" x="334"/>
                    <a:pt y="486" x="378"/>
                    <a:pt y="422" x="437"/>
                  </a:cubicBezTo>
                  <a:cubicBezTo>
                    <a:pt y="357" x="497"/>
                    <a:pt y="325" x="589"/>
                    <a:pt y="325" x="713"/>
                  </a:cubicBezTo>
                  <a:cubicBezTo>
                    <a:pt y="325" x="847"/>
                    <a:pt y="369" x="947"/>
                    <a:pt y="458" x="1015"/>
                  </a:cubicBezTo>
                  <a:cubicBezTo>
                    <a:pt y="523" x="1065"/>
                    <a:pt y="635" x="1090"/>
                    <a:pt y="795" x="1090"/>
                  </a:cubicBezTo>
                  <a:cubicBezTo>
                    <a:pt y="809" x="1090"/>
                    <a:pt y="843" x="1090"/>
                    <a:pt y="897" x="1089"/>
                  </a:cubicBezTo>
                  <a:cubicBezTo>
                    <a:pt y="949" x="988"/>
                    <a:pt y="994" x="830"/>
                    <a:pt y="1032" x="616"/>
                  </a:cubicBezTo>
                  <a:cubicBezTo>
                    <a:pt y="1050" x="511"/>
                    <a:pt y="1070" x="433"/>
                    <a:pt y="1090" x="381"/>
                  </a:cubicBezTo>
                  <a:cubicBezTo>
                    <a:pt y="1119" x="310"/>
                    <a:pt y="1162" x="246"/>
                    <a:pt y="1219" x="190"/>
                  </a:cubicBezTo>
                  <a:cubicBezTo>
                    <a:pt y="1275" x="133"/>
                    <a:pt y="1350" x="88"/>
                    <a:pt y="1444" x="53"/>
                  </a:cubicBezTo>
                  <a:cubicBezTo>
                    <a:pt y="1537" x="18"/>
                    <a:pt y="1640" x="1"/>
                    <a:pt y="1753" x="1"/>
                  </a:cubicBezTo>
                  <a:cubicBezTo>
                    <a:pt y="1946" x="1"/>
                    <a:pt y="2105" x="47"/>
                    <a:pt y="2229" x="139"/>
                  </a:cubicBezTo>
                  <a:cubicBezTo>
                    <a:pt y="2352" x="231"/>
                    <a:pt y="2414" x="363"/>
                    <a:pt y="2414" x="535"/>
                  </a:cubicBezTo>
                  <a:cubicBezTo>
                    <a:pt y="2414" x="639"/>
                    <a:pt y="2389" x="737"/>
                    <a:pt y="2338" x="827"/>
                  </a:cubicBezTo>
                  <a:cubicBezTo>
                    <a:pt y="2288" x="918"/>
                    <a:pt y="2201" x="1013"/>
                    <a:pt y="2077" x="1111"/>
                  </a:cubicBezTo>
                  <a:cubicBezTo>
                    <a:pt y="2186" x="1119"/>
                    <a:pt y="2281" x="1136"/>
                    <a:pt y="2362" x="1164"/>
                  </a:cubicBezTo>
                  <a:lnTo>
                    <a:pt y="2362" x="1441"/>
                  </a:lnTo>
                  <a:cubicBezTo>
                    <a:pt y="2274" x="1407"/>
                    <a:pt y="2181" x="1385"/>
                    <a:pt y="2085" x="1374"/>
                  </a:cubicBezTo>
                  <a:cubicBezTo>
                    <a:pt y="1989" x="1362"/>
                    <a:pt y="1759" x="1357"/>
                    <a:pt y="1395" x="1357"/>
                  </a:cubicBezTo>
                  <a:lnTo>
                    <a:pt y="873" x="1357"/>
                  </a:lnTo>
                  <a:cubicBezTo>
                    <a:pt y="699" x="1357"/>
                    <a:pt y="579" x="1352"/>
                    <a:pt y="512" x="1343"/>
                  </a:cubicBezTo>
                  <a:cubicBezTo>
                    <a:pt y="405" x="1328"/>
                    <a:pt y="316" x="1300"/>
                    <a:pt y="246" x="1261"/>
                  </a:cubicBezTo>
                  <a:cubicBezTo>
                    <a:pt y="175" x="1222"/>
                    <a:pt y="117" x="1160"/>
                    <a:pt y="71" x="1077"/>
                  </a:cubicBezTo>
                  <a:cubicBezTo>
                    <a:pt y="24" x="994"/>
                    <a:pt y="1" x="885"/>
                    <a:pt y="1" x="752"/>
                  </a:cubicBezTo>
                  <a:close/>
                </a:path>
              </a:pathLst>
            </a:custGeom>
            <a:solidFill>
              <a:srgbClr val="000000"/>
            </a:solidFill>
            <a:ln>
              <a:noFill/>
            </a:ln>
          </p:spPr>
          <p:txBody>
            <a:bodyPr bIns="91425" rIns="91425" lIns="91425" tIns="91425" anchor="ctr" anchorCtr="0">
              <a:noAutofit/>
            </a:bodyPr>
            <a:lstStyle/>
            <a:p/>
          </p:txBody>
        </p:sp>
        <p:sp>
          <p:nvSpPr>
            <p:cNvPr id="247" name="Shape 247"/>
            <p:cNvSpPr/>
            <p:nvPr/>
          </p:nvSpPr>
          <p:spPr>
            <a:xfrm>
              <a:off y="1608550" x="1576700"/>
              <a:ext cy="78675" cx="19075"/>
            </a:xfrm>
            <a:custGeom>
              <a:pathLst>
                <a:path w="763" extrusionOk="0" h="3147">
                  <a:moveTo>
                    <a:pt y="1" x="458"/>
                  </a:moveTo>
                  <a:lnTo>
                    <a:pt y="235" x="194"/>
                  </a:lnTo>
                  <a:lnTo>
                    <a:pt y="807" x="194"/>
                  </a:lnTo>
                  <a:lnTo>
                    <a:pt y="807" x="0"/>
                  </a:lnTo>
                  <a:lnTo>
                    <a:pt y="1112" x="0"/>
                  </a:lnTo>
                  <a:lnTo>
                    <a:pt y="1112" x="194"/>
                  </a:lnTo>
                  <a:lnTo>
                    <a:pt y="2440" x="194"/>
                  </a:lnTo>
                  <a:cubicBezTo>
                    <a:pt y="2675" x="194"/>
                    <a:pt y="2829" x="205"/>
                    <a:pt y="2902" x="227"/>
                  </a:cubicBezTo>
                  <a:cubicBezTo>
                    <a:pt y="2975" x="248"/>
                    <a:pt y="3034" x="286"/>
                    <a:pt y="3079" x="339"/>
                  </a:cubicBezTo>
                  <a:cubicBezTo>
                    <a:pt y="3124" x="392"/>
                    <a:pt y="3147" x="466"/>
                    <a:pt y="3147" x="562"/>
                  </a:cubicBezTo>
                  <a:cubicBezTo>
                    <a:pt y="3147" x="621"/>
                    <a:pt y="3135" x="688"/>
                    <a:pt y="3112" x="763"/>
                  </a:cubicBezTo>
                  <a:lnTo>
                    <a:pt y="2766" x="724"/>
                  </a:lnTo>
                  <a:cubicBezTo>
                    <a:pt y="2776" x="676"/>
                    <a:pt y="2781" x="638"/>
                    <a:pt y="2781" x="608"/>
                  </a:cubicBezTo>
                  <a:cubicBezTo>
                    <a:pt y="2781" x="569"/>
                    <a:pt y="2772" x="539"/>
                    <a:pt y="2753" x="518"/>
                  </a:cubicBezTo>
                  <a:cubicBezTo>
                    <a:pt y="2734" x="496"/>
                    <a:pt y="2709" x="481"/>
                    <a:pt y="2677" x="472"/>
                  </a:cubicBezTo>
                  <a:cubicBezTo>
                    <a:pt y="2645" x="463"/>
                    <a:pt y="2573" x="458"/>
                    <a:pt y="2462" x="458"/>
                  </a:cubicBezTo>
                  <a:lnTo>
                    <a:pt y="1112" x="458"/>
                  </a:lnTo>
                  <a:lnTo>
                    <a:pt y="1112" x="724"/>
                  </a:lnTo>
                  <a:lnTo>
                    <a:pt y="807" x="724"/>
                  </a:lnTo>
                  <a:lnTo>
                    <a:pt y="807" x="458"/>
                  </a:lnTo>
                  <a:lnTo>
                    <a:pt y="1" x="458"/>
                  </a:lnTo>
                  <a:close/>
                </a:path>
              </a:pathLst>
            </a:custGeom>
            <a:solidFill>
              <a:srgbClr val="000000"/>
            </a:solidFill>
            <a:ln>
              <a:noFill/>
            </a:ln>
          </p:spPr>
          <p:txBody>
            <a:bodyPr bIns="91425" rIns="91425" lIns="91425" tIns="91425" anchor="ctr" anchorCtr="0">
              <a:noAutofit/>
            </a:bodyPr>
            <a:lstStyle/>
            <a:p/>
          </p:txBody>
        </p:sp>
        <p:sp>
          <p:nvSpPr>
            <p:cNvPr id="248" name="Shape 248"/>
            <p:cNvSpPr/>
            <p:nvPr/>
          </p:nvSpPr>
          <p:spPr>
            <a:xfrm>
              <a:off y="1606750" x="1602975"/>
              <a:ext cy="79725" cx="6650"/>
            </a:xfrm>
            <a:custGeom>
              <a:pathLst>
                <a:path w="266" extrusionOk="0" h="3189">
                  <a:moveTo>
                    <a:pt y="1" x="1"/>
                  </a:moveTo>
                  <a:lnTo>
                    <a:pt y="451" x="1"/>
                  </a:lnTo>
                  <a:lnTo>
                    <a:pt y="451" x="266"/>
                  </a:lnTo>
                  <a:lnTo>
                    <a:pt y="1" x="266"/>
                  </a:lnTo>
                  <a:close/>
                  <a:moveTo>
                    <a:pt y="879" x="1"/>
                  </a:moveTo>
                  <a:lnTo>
                    <a:pt y="3188" x="1"/>
                  </a:lnTo>
                  <a:lnTo>
                    <a:pt y="3188" x="266"/>
                  </a:lnTo>
                  <a:lnTo>
                    <a:pt y="879" x="266"/>
                  </a:lnTo>
                  <a:close/>
                </a:path>
              </a:pathLst>
            </a:custGeom>
            <a:solidFill>
              <a:srgbClr val="000000"/>
            </a:solidFill>
            <a:ln>
              <a:noFill/>
            </a:ln>
          </p:spPr>
          <p:txBody>
            <a:bodyPr bIns="91425" rIns="91425" lIns="91425" tIns="91425" anchor="ctr" anchorCtr="0">
              <a:noAutofit/>
            </a:bodyPr>
            <a:lstStyle/>
            <a:p/>
          </p:txBody>
        </p:sp>
        <p:sp>
          <p:nvSpPr>
            <p:cNvPr id="249" name="Shape 249"/>
            <p:cNvSpPr/>
            <p:nvPr/>
          </p:nvSpPr>
          <p:spPr>
            <a:xfrm>
              <a:off y="1627400" x="1615550"/>
              <a:ext cy="60375" cx="36650"/>
            </a:xfrm>
            <a:custGeom>
              <a:pathLst>
                <a:path w="1466" extrusionOk="0" h="2415">
                  <a:moveTo>
                    <a:pt y="325" x="734"/>
                  </a:moveTo>
                  <a:cubicBezTo>
                    <a:pt y="325" x="864"/>
                    <a:pt y="399" x="974"/>
                    <a:pt y="546" x="1062"/>
                  </a:cubicBezTo>
                  <a:cubicBezTo>
                    <a:pt y="693" x="1149"/>
                    <a:pt y="909" x="1193"/>
                    <a:pt y="1195" x="1193"/>
                  </a:cubicBezTo>
                  <a:cubicBezTo>
                    <a:pt y="1498" x="1193"/>
                    <a:pt y="1723" x="1150"/>
                    <a:pt y="1871" x="1062"/>
                  </a:cubicBezTo>
                  <a:cubicBezTo>
                    <a:pt y="2019" x="975"/>
                    <a:pt y="2093" x="865"/>
                    <a:pt y="2093" x="734"/>
                  </a:cubicBezTo>
                  <a:cubicBezTo>
                    <a:pt y="2093" x="601"/>
                    <a:pt y="2019" x="491"/>
                    <a:pt y="1872" x="404"/>
                  </a:cubicBezTo>
                  <a:cubicBezTo>
                    <a:pt y="1725" x="317"/>
                    <a:pt y="1503" x="273"/>
                    <a:pt y="1208" x="273"/>
                  </a:cubicBezTo>
                  <a:cubicBezTo>
                    <a:pt y="912" x="273"/>
                    <a:pt y="691" x="317"/>
                    <a:pt y="545" x="404"/>
                  </a:cubicBezTo>
                  <a:cubicBezTo>
                    <a:pt y="398" x="491"/>
                    <a:pt y="325" x="601"/>
                    <a:pt y="325" x="734"/>
                  </a:cubicBezTo>
                  <a:close/>
                  <a:moveTo>
                    <a:pt y="1" x="734"/>
                  </a:moveTo>
                  <a:cubicBezTo>
                    <a:pt y="1" x="541"/>
                    <a:pt y="87" x="377"/>
                    <a:pt y="258" x="242"/>
                  </a:cubicBezTo>
                  <a:cubicBezTo>
                    <a:pt y="463" x="81"/>
                    <a:pt y="780" x="1"/>
                    <a:pt y="1208" x="1"/>
                  </a:cubicBezTo>
                  <a:cubicBezTo>
                    <a:pt y="1598" x="1"/>
                    <a:pt y="1896" x="68"/>
                    <a:pt y="2104" x="203"/>
                  </a:cubicBezTo>
                  <a:cubicBezTo>
                    <a:pt y="2311" x="338"/>
                    <a:pt y="2414" x="515"/>
                    <a:pt y="2414" x="734"/>
                  </a:cubicBezTo>
                  <a:cubicBezTo>
                    <a:pt y="2414" x="870"/>
                    <a:pt y="2367" x="996"/>
                    <a:pt y="2273" x="1112"/>
                  </a:cubicBezTo>
                  <a:cubicBezTo>
                    <a:pt y="2179" x="1227"/>
                    <a:pt y="2047" x="1315"/>
                    <a:pt y="1876" x="1375"/>
                  </a:cubicBezTo>
                  <a:cubicBezTo>
                    <a:pt y="1706" x="1435"/>
                    <a:pt y="1472" x="1466"/>
                    <a:pt y="1175" x="1466"/>
                  </a:cubicBezTo>
                  <a:cubicBezTo>
                    <a:pt y="808" x="1466"/>
                    <a:pt y="521" x="1397"/>
                    <a:pt y="313" x="1261"/>
                  </a:cubicBezTo>
                  <a:cubicBezTo>
                    <a:pt y="105" x="1125"/>
                    <a:pt y="1" x="949"/>
                    <a:pt y="1" x="734"/>
                  </a:cubicBezTo>
                  <a:close/>
                </a:path>
              </a:pathLst>
            </a:custGeom>
            <a:solidFill>
              <a:srgbClr val="000000"/>
            </a:solidFill>
            <a:ln>
              <a:noFill/>
            </a:ln>
          </p:spPr>
          <p:txBody>
            <a:bodyPr bIns="91425" rIns="91425" lIns="91425" tIns="91425" anchor="ctr" anchorCtr="0">
              <a:noAutofit/>
            </a:bodyPr>
            <a:lstStyle/>
            <a:p/>
          </p:txBody>
        </p:sp>
        <p:sp>
          <p:nvSpPr>
            <p:cNvPr id="250" name="Shape 250"/>
            <p:cNvSpPr/>
            <p:nvPr/>
          </p:nvSpPr>
          <p:spPr>
            <a:xfrm>
              <a:off y="1627400" x="1659475"/>
              <a:ext cy="59075" cx="31800"/>
            </a:xfrm>
            <a:custGeom>
              <a:pathLst>
                <a:path w="1272" extrusionOk="0" h="2363">
                  <a:moveTo>
                    <a:pt y="1" x="737"/>
                  </a:moveTo>
                  <a:cubicBezTo>
                    <a:pt y="1" x="520"/>
                    <a:pt y="128" x="354"/>
                    <a:pt y="381" x="239"/>
                  </a:cubicBezTo>
                  <a:lnTo>
                    <a:pt y="53" x="239"/>
                  </a:lnTo>
                  <a:lnTo>
                    <a:pt y="53" x="1"/>
                  </a:lnTo>
                  <a:lnTo>
                    <a:pt y="2362" x="1"/>
                  </a:lnTo>
                  <a:lnTo>
                    <a:pt y="2362" x="266"/>
                  </a:lnTo>
                  <a:lnTo>
                    <a:pt y="1101" x="266"/>
                  </a:lnTo>
                  <a:cubicBezTo>
                    <a:pt y="805" x="266"/>
                    <a:pt y="605" x="307"/>
                    <a:pt y="499" x="389"/>
                  </a:cubicBezTo>
                  <a:cubicBezTo>
                    <a:pt y="393" x="471"/>
                    <a:pt y="340" x="568"/>
                    <a:pt y="340" x="681"/>
                  </a:cubicBezTo>
                  <a:cubicBezTo>
                    <a:pt y="340" x="752"/>
                    <a:pt y="364" x="813"/>
                    <a:pt y="411" x="866"/>
                  </a:cubicBezTo>
                  <a:cubicBezTo>
                    <a:pt y="458" x="918"/>
                    <a:pt y="521" x="955"/>
                    <a:pt y="600" x="975"/>
                  </a:cubicBezTo>
                  <a:cubicBezTo>
                    <a:pt y="679" x="996"/>
                    <a:pt y="798" x="1006"/>
                    <a:pt y="958" x="1006"/>
                  </a:cubicBezTo>
                  <a:lnTo>
                    <a:pt y="2362" x="1006"/>
                  </a:lnTo>
                  <a:lnTo>
                    <a:pt y="2362" x="1271"/>
                  </a:lnTo>
                  <a:lnTo>
                    <a:pt y="942" x="1271"/>
                  </a:lnTo>
                  <a:cubicBezTo>
                    <a:pt y="761" x="1271"/>
                    <a:pt y="634" x="1266"/>
                    <a:pt y="562" x="1257"/>
                  </a:cubicBezTo>
                  <a:cubicBezTo>
                    <a:pt y="450" x="1241"/>
                    <a:pt y="354" x="1213"/>
                    <a:pt y="273" x="1174"/>
                  </a:cubicBezTo>
                  <a:cubicBezTo>
                    <a:pt y="192" x="1135"/>
                    <a:pt y="126" x="1076"/>
                    <a:pt y="76" x="997"/>
                  </a:cubicBezTo>
                  <a:cubicBezTo>
                    <a:pt y="26" x="918"/>
                    <a:pt y="1" x="831"/>
                    <a:pt y="1" x="737"/>
                  </a:cubicBezTo>
                  <a:close/>
                </a:path>
              </a:pathLst>
            </a:custGeom>
            <a:solidFill>
              <a:srgbClr val="000000"/>
            </a:solidFill>
            <a:ln>
              <a:noFill/>
            </a:ln>
          </p:spPr>
          <p:txBody>
            <a:bodyPr bIns="91425" rIns="91425" lIns="91425" tIns="91425" anchor="ctr" anchorCtr="0">
              <a:noAutofit/>
            </a:bodyPr>
            <a:lstStyle/>
            <a:p/>
          </p:txBody>
        </p:sp>
        <p:sp>
          <p:nvSpPr>
            <p:cNvPr id="251" name="Shape 251"/>
            <p:cNvSpPr/>
            <p:nvPr/>
          </p:nvSpPr>
          <p:spPr>
            <a:xfrm>
              <a:off y="2496275" x="1818450"/>
              <a:ext cy="77950" cx="203550"/>
            </a:xfrm>
            <a:custGeom>
              <a:pathLst>
                <a:path w="8142" extrusionOk="0" h="3118">
                  <a:moveTo>
                    <a:pt y="1" x="6106"/>
                  </a:moveTo>
                  <a:lnTo>
                    <a:pt y="780" x="6106"/>
                  </a:lnTo>
                  <a:lnTo>
                    <a:pt y="780" x="1"/>
                  </a:lnTo>
                  <a:lnTo>
                    <a:pt y="2338" x="1"/>
                  </a:lnTo>
                  <a:lnTo>
                    <a:pt y="2338" x="6106"/>
                  </a:lnTo>
                  <a:lnTo>
                    <a:pt y="3117" x="6106"/>
                  </a:lnTo>
                  <a:lnTo>
                    <a:pt y="1559" x="8141"/>
                  </a:lnTo>
                  <a:close/>
                </a:path>
              </a:pathLst>
            </a:custGeom>
            <a:solidFill>
              <a:srgbClr val="000000"/>
            </a:solidFill>
            <a:ln>
              <a:noFill/>
            </a:ln>
          </p:spPr>
          <p:txBody>
            <a:bodyPr bIns="91425" rIns="91425" lIns="91425" tIns="91425" anchor="ctr" anchorCtr="0">
              <a:noAutofit/>
            </a:bodyPr>
            <a:lstStyle/>
            <a:p/>
          </p:txBody>
        </p:sp>
        <p:sp>
          <p:nvSpPr>
            <p:cNvPr id="252" name="Shape 252"/>
            <p:cNvSpPr/>
            <p:nvPr/>
          </p:nvSpPr>
          <p:spPr>
            <a:xfrm>
              <a:off y="2496275" x="1818450"/>
              <a:ext cy="77950" cx="203550"/>
            </a:xfrm>
            <a:custGeom>
              <a:pathLst>
                <a:path w="8142" extrusionOk="0" fill="none" h="3118">
                  <a:moveTo>
                    <a:pt y="1" x="6106"/>
                  </a:moveTo>
                  <a:lnTo>
                    <a:pt y="780" x="6106"/>
                  </a:lnTo>
                  <a:lnTo>
                    <a:pt y="780" x="1"/>
                  </a:lnTo>
                  <a:lnTo>
                    <a:pt y="2338" x="1"/>
                  </a:lnTo>
                  <a:lnTo>
                    <a:pt y="2338" x="6106"/>
                  </a:lnTo>
                  <a:lnTo>
                    <a:pt y="3117" x="6106"/>
                  </a:lnTo>
                  <a:lnTo>
                    <a:pt y="1559" x="8141"/>
                  </a:lnTo>
                  <a:close/>
                </a:path>
              </a:pathLst>
            </a:custGeom>
            <a:noFill/>
            <a:ln w="3775" cap="rnd">
              <a:solidFill>
                <a:srgbClr val="000000"/>
              </a:solidFill>
              <a:prstDash val="solid"/>
              <a:round/>
              <a:headEnd w="med" len="med" type="none"/>
              <a:tailEnd w="med" len="med" type="none"/>
            </a:ln>
          </p:spPr>
          <p:txBody>
            <a:bodyPr bIns="91425" rIns="91425" lIns="91425" tIns="91425" anchor="ctr" anchorCtr="0">
              <a:noAutofit/>
            </a:bodyPr>
            <a:lstStyle/>
            <a:p/>
          </p:txBody>
        </p:sp>
      </p:grpSp>
      <p:sp>
        <p:nvSpPr>
          <p:cNvPr id="253" name="Shape 253"/>
          <p:cNvSpPr/>
          <p:nvPr/>
        </p:nvSpPr>
        <p:spPr>
          <a:xfrm>
            <a:off y="3284537" x="6524625"/>
            <a:ext cy="288925" cx="711200"/>
          </a:xfrm>
          <a:prstGeom prst="leftArrow">
            <a:avLst>
              <a:gd fmla="val 50000" name="adj1"/>
              <a:gd fmla="val 50000" name="adj2"/>
            </a:avLst>
          </a:prstGeom>
          <a:solidFill>
            <a:srgbClr val="FF0000"/>
          </a:solidFill>
          <a:ln w="9525" cap="rnd">
            <a:solidFill>
              <a:schemeClr val="dk1"/>
            </a:solidFill>
            <a:prstDash val="solid"/>
            <a:miter/>
            <a:headEnd w="med" len="med" type="none"/>
            <a:tailEnd w="med" len="med" type="none"/>
          </a:ln>
        </p:spPr>
        <p:txBody>
          <a:bodyPr bIns="45700" rIns="91425" lIns="91425" tIns="45700" anchor="ctr" anchorCtr="0">
            <a:noAutofit/>
          </a:bodyPr>
          <a:lstStyle/>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8" name="Shape 258"/>
        <p:cNvGrpSpPr/>
        <p:nvPr/>
      </p:nvGrpSpPr>
      <p:grpSpPr>
        <a:xfrm>
          <a:off y="0" x="0"/>
          <a:ext cy="0" cx="0"/>
          <a:chOff y="0" x="0"/>
          <a:chExt cy="0" cx="0"/>
        </a:xfrm>
      </p:grpSpPr>
      <p:sp>
        <p:nvSpPr>
          <p:cNvPr id="259" name="Shape 259"/>
          <p:cNvSpPr txBox="1"/>
          <p:nvPr>
            <p:ph idx="1" type="body"/>
          </p:nvPr>
        </p:nvSpPr>
        <p:spPr>
          <a:xfrm>
            <a:off y="1481137" x="457200"/>
            <a:ext cy="4525961" cx="8229600"/>
          </a:xfrm>
          <a:prstGeom prst="rect">
            <a:avLst/>
          </a:prstGeom>
          <a:noFill/>
          <a:ln>
            <a:noFill/>
          </a:ln>
        </p:spPr>
        <p:txBody>
          <a:bodyPr bIns="45700" rIns="91425" lIns="91425" tIns="45700" anchor="t" anchorCtr="0">
            <a:noAutofit/>
          </a:bodyPr>
          <a:lstStyle/>
          <a:p>
            <a:pPr algn="l" rtl="0" lvl="0" marR="0" indent="-263525" marL="365125">
              <a:lnSpc>
                <a:spcPct val="100000"/>
              </a:lnSpc>
              <a:spcBef>
                <a:spcPts val="400"/>
              </a:spcBef>
              <a:spcAft>
                <a:spcPts val="0"/>
              </a:spcAft>
              <a:buClr>
                <a:schemeClr val="dk1"/>
              </a:buClr>
              <a:buSzPct val="25000"/>
              <a:buFont typeface="Rambla"/>
              <a:buNone/>
            </a:pPr>
            <a:r>
              <a:rPr strike="noStrike" u="none" b="0" cap="none" baseline="0" sz="2800" lang="en-GB" i="0">
                <a:solidFill>
                  <a:schemeClr val="dk1"/>
                </a:solidFill>
                <a:latin typeface="Rambla"/>
                <a:ea typeface="Rambla"/>
                <a:cs typeface="Rambla"/>
                <a:sym typeface="Rambla"/>
              </a:rPr>
              <a:t>
</a:t>
            </a:r>
            <a:r>
              <a:rPr strike="noStrike" u="none" b="0" cap="none" baseline="0" sz="2800" lang="en-GB" i="0">
                <a:solidFill>
                  <a:schemeClr val="dk1"/>
                </a:solidFill>
                <a:latin typeface="Rambla"/>
                <a:ea typeface="Rambla"/>
                <a:cs typeface="Rambla"/>
                <a:sym typeface="Rambla"/>
              </a:rPr>
              <a:t>    Malthus suggested that once this ceiling (catastrophe) had been reached, further growth in population would be prevented by negative and positive checks. He saw the checks as a natural method of population control. They can be split up into 3 groups….</a:t>
            </a:r>
          </a:p>
          <a:p>
            <a:r>
              <a:t/>
            </a:r>
          </a:p>
          <a:p>
            <a:r>
              <a:t/>
            </a:r>
          </a:p>
        </p:txBody>
      </p:sp>
      <p:sp>
        <p:nvSpPr>
          <p:cNvPr id="260" name="Shape 260"/>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FF0066"/>
              </a:buClr>
              <a:buSzPct val="25000"/>
              <a:buFont typeface="Rambla"/>
              <a:buNone/>
            </a:pPr>
            <a:r>
              <a:rPr strike="noStrike" u="none" b="1" cap="none" baseline="0" sz="4800" lang="en-GB" i="0">
                <a:solidFill>
                  <a:srgbClr val="FF0066"/>
                </a:solidFill>
                <a:latin typeface="Rambla"/>
                <a:ea typeface="Rambla"/>
                <a:cs typeface="Rambla"/>
                <a:sym typeface="Rambla"/>
              </a:rPr>
              <a:t>CHECKS</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5" name="Shape 265"/>
        <p:cNvGrpSpPr/>
        <p:nvPr/>
      </p:nvGrpSpPr>
      <p:grpSpPr>
        <a:xfrm>
          <a:off y="0" x="0"/>
          <a:ext cy="0" cx="0"/>
          <a:chOff y="0" x="0"/>
          <a:chExt cy="0" cx="0"/>
        </a:xfrm>
      </p:grpSpPr>
      <p:sp>
        <p:nvSpPr>
          <p:cNvPr id="266" name="Shape 266"/>
          <p:cNvSpPr txBox="1"/>
          <p:nvPr>
            <p:ph idx="1" type="body"/>
          </p:nvPr>
        </p:nvSpPr>
        <p:spPr>
          <a:xfrm>
            <a:off y="1481137" x="457200"/>
            <a:ext cy="4525961" cx="8229600"/>
          </a:xfrm>
          <a:prstGeom prst="rect">
            <a:avLst/>
          </a:prstGeom>
          <a:noFill/>
          <a:ln>
            <a:noFill/>
          </a:ln>
        </p:spPr>
        <p:txBody>
          <a:bodyPr bIns="45700" rIns="91425" lIns="91425" tIns="45700" anchor="t" anchorCtr="0">
            <a:noAutofit/>
          </a:bodyPr>
          <a:lstStyle/>
          <a:p>
            <a:pPr algn="l" rtl="0" lvl="0" marR="0" indent="-263525" marL="365125">
              <a:lnSpc>
                <a:spcPct val="100000"/>
              </a:lnSpc>
              <a:spcBef>
                <a:spcPts val="0"/>
              </a:spcBef>
              <a:spcAft>
                <a:spcPts val="0"/>
              </a:spcAft>
              <a:buClr>
                <a:schemeClr val="dk1"/>
              </a:buClr>
              <a:buSzPct val="25000"/>
              <a:buFont typeface="Rambla"/>
              <a:buNone/>
            </a:pPr>
            <a:r>
              <a:rPr strike="noStrike" u="none" b="0" cap="none" baseline="0" sz="2800" lang="en-GB" i="0">
                <a:solidFill>
                  <a:schemeClr val="dk1"/>
                </a:solidFill>
                <a:latin typeface="Rambla"/>
                <a:ea typeface="Rambla"/>
                <a:cs typeface="Rambla"/>
                <a:sym typeface="Rambla"/>
              </a:rPr>
              <a:t>Negative Checks were used to limit the population growth.  It included abstinence/ postponement of marriage which lowered the fertility rate.</a:t>
            </a:r>
          </a:p>
          <a:p>
            <a:pPr algn="l" rtl="0" lvl="0" marR="0" indent="-263525" marL="365125">
              <a:lnSpc>
                <a:spcPct val="100000"/>
              </a:lnSpc>
              <a:spcBef>
                <a:spcPts val="400"/>
              </a:spcBef>
              <a:spcAft>
                <a:spcPts val="0"/>
              </a:spcAft>
              <a:buClr>
                <a:schemeClr val="accent1"/>
              </a:buClr>
              <a:buSzPct val="68000"/>
              <a:buFont typeface="Rambla"/>
              <a:buChar char=""/>
            </a:pPr>
            <a:r>
              <a:rPr strike="noStrike" u="none" b="0" cap="none" baseline="0" sz="2800" lang="en-GB" i="0">
                <a:solidFill>
                  <a:schemeClr val="dk1"/>
                </a:solidFill>
                <a:latin typeface="Rambla"/>
                <a:ea typeface="Rambla"/>
                <a:cs typeface="Rambla"/>
                <a:sym typeface="Rambla"/>
              </a:rPr>
              <a:t>Malthus favoured moral restraint (including late marriage and sexual abstinence) as a check on population growth. However, it is worth noting that Malthus proposed this only for the working and poor classes!</a:t>
            </a:r>
          </a:p>
        </p:txBody>
      </p:sp>
      <p:sp>
        <p:nvSpPr>
          <p:cNvPr id="267" name="Shape 267"/>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FF0000"/>
              </a:buClr>
              <a:buSzPct val="25000"/>
              <a:buFont typeface="Rambla"/>
              <a:buNone/>
            </a:pPr>
            <a:r>
              <a:rPr strike="noStrike" u="none" b="1" cap="none" baseline="0" sz="3600" lang="en-GB" i="0">
                <a:solidFill>
                  <a:srgbClr val="FF0000"/>
                </a:solidFill>
                <a:latin typeface="Rambla"/>
                <a:ea typeface="Rambla"/>
                <a:cs typeface="Rambla"/>
                <a:sym typeface="Rambla"/>
              </a:rPr>
              <a:t>Negative checks (decreased birth rate)….</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2" name="Shape 272"/>
        <p:cNvGrpSpPr/>
        <p:nvPr/>
      </p:nvGrpSpPr>
      <p:grpSpPr>
        <a:xfrm>
          <a:off y="0" x="0"/>
          <a:ext cy="0" cx="0"/>
          <a:chOff y="0" x="0"/>
          <a:chExt cy="0" cx="0"/>
        </a:xfrm>
      </p:grpSpPr>
      <p:sp>
        <p:nvSpPr>
          <p:cNvPr id="273" name="Shape 273"/>
          <p:cNvSpPr txBox="1"/>
          <p:nvPr>
            <p:ph idx="1" type="body"/>
          </p:nvPr>
        </p:nvSpPr>
        <p:spPr>
          <a:xfrm>
            <a:off y="1481137" x="457200"/>
            <a:ext cy="4526100" cx="8229600"/>
          </a:xfrm>
          <a:prstGeom prst="rect">
            <a:avLst/>
          </a:prstGeom>
        </p:spPr>
        <p:txBody>
          <a:bodyPr bIns="91425" rIns="91425" lIns="91425" tIns="91425" anchor="t" anchorCtr="0">
            <a:noAutofit/>
          </a:bodyPr>
          <a:lstStyle/>
          <a:p/>
        </p:txBody>
      </p:sp>
      <p:sp>
        <p:nvSpPr>
          <p:cNvPr id="274" name="Shape 274"/>
          <p:cNvSpPr txBox="1"/>
          <p:nvPr>
            <p:ph type="title"/>
          </p:nvPr>
        </p:nvSpPr>
        <p:spPr>
          <a:xfrm>
            <a:off y="274637" x="457200"/>
            <a:ext cy="1143000" cx="8229600"/>
          </a:xfrm>
          <a:prstGeom prst="rect">
            <a:avLst/>
          </a:prstGeom>
        </p:spPr>
        <p:txBody>
          <a:bodyPr bIns="91425" rIns="91425" lIns="91425" tIns="91425" anchor="ctr" anchorCtr="0">
            <a:noAutofit/>
          </a:bodyPr>
          <a:lstStyle/>
          <a:p/>
        </p:txBody>
      </p:sp>
      <p:pic>
        <p:nvPicPr>
          <p:cNvPr id="275" name="Shape 275"/>
          <p:cNvPicPr preferRelativeResize="0"/>
          <p:nvPr/>
        </p:nvPicPr>
        <p:blipFill>
          <a:blip r:embed="rId3"/>
          <a:stretch>
            <a:fillRect/>
          </a:stretch>
        </p:blipFill>
        <p:spPr>
          <a:xfrm>
            <a:off y="692650" x="1983200"/>
            <a:ext cy="5076825" cx="5343525"/>
          </a:xfrm>
          <a:prstGeom prst="rect">
            <a:avLst/>
          </a:prstGeom>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10.xml><?xml version="1.0" encoding="utf-8"?>
<a:theme xmlns:a="http://schemas.openxmlformats.org/drawingml/2006/main" xmlns:r="http://schemas.openxmlformats.org/officeDocument/2006/relationships" name="3_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xmlns:r="http://schemas.openxmlformats.org/officeDocument/2006/relationships" name="7_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4.xml><?xml version="1.0" encoding="utf-8"?>
<a:theme xmlns:a="http://schemas.openxmlformats.org/drawingml/2006/main" xmlns:r="http://schemas.openxmlformats.org/officeDocument/2006/relationships" name="4_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5.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6.xml><?xml version="1.0" encoding="utf-8"?>
<a:theme xmlns:a="http://schemas.openxmlformats.org/drawingml/2006/main" xmlns:r="http://schemas.openxmlformats.org/officeDocument/2006/relationships" name="6_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7.xml><?xml version="1.0" encoding="utf-8"?>
<a:theme xmlns:a="http://schemas.openxmlformats.org/drawingml/2006/main" xmlns:r="http://schemas.openxmlformats.org/officeDocument/2006/relationships" name="2_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8.xml><?xml version="1.0" encoding="utf-8"?>
<a:theme xmlns:a="http://schemas.openxmlformats.org/drawingml/2006/main" xmlns:r="http://schemas.openxmlformats.org/officeDocument/2006/relationships" name="1_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9.xml><?xml version="1.0" encoding="utf-8"?>
<a:theme xmlns:a="http://schemas.openxmlformats.org/drawingml/2006/main" xmlns:r="http://schemas.openxmlformats.org/officeDocument/2006/relationships" name="5_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