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0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8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8BF1-D176-4C1D-8179-3C2336B4B88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2195-914E-4E36-8EB4-E9D5DBB40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4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47725"/>
            <a:ext cx="78676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1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04838"/>
            <a:ext cx="79152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3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85800"/>
            <a:ext cx="7858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4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19125"/>
            <a:ext cx="79438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0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8175"/>
            <a:ext cx="79533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13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47700"/>
            <a:ext cx="7829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5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66750"/>
            <a:ext cx="79343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42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42938"/>
            <a:ext cx="79343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0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33413"/>
            <a:ext cx="79343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3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76275"/>
            <a:ext cx="78581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79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76275"/>
            <a:ext cx="79438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4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09600"/>
            <a:ext cx="79438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1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42938"/>
            <a:ext cx="79152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8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Sozan</dc:creator>
  <cp:lastModifiedBy>Sozan</cp:lastModifiedBy>
  <cp:revision>1</cp:revision>
  <dcterms:created xsi:type="dcterms:W3CDTF">2014-08-28T06:50:50Z</dcterms:created>
  <dcterms:modified xsi:type="dcterms:W3CDTF">2014-08-28T06:57:21Z</dcterms:modified>
</cp:coreProperties>
</file>