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3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BB05"/>
    <a:srgbClr val="EE911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E6A81-BFBA-44C8-A9D0-764760C82C3A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FA668-85E1-499C-8890-FAD7EDD8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55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65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2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92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87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1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79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95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42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8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6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5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C734C-B698-47BB-B0C1-3AB53146D9D5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A307-63B1-4643-95DC-3A6B8A31D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19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662831"/>
            <a:ext cx="8604331" cy="1470025"/>
          </a:xfrm>
        </p:spPr>
        <p:txBody>
          <a:bodyPr/>
          <a:lstStyle/>
          <a:p>
            <a:r>
              <a:rPr lang="en-GB" u="sng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Maps and Atlases</a:t>
            </a:r>
          </a:p>
        </p:txBody>
      </p:sp>
      <p:pic>
        <p:nvPicPr>
          <p:cNvPr id="2050" name="Picture 2" descr="C:\Users\vch\AppData\Local\Microsoft\Windows\Temporary Internet Files\Content.IE5\ZNKSA9BP\MC9004136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2267627" cy="279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vch\AppData\Local\Microsoft\Windows\Temporary Internet Files\Content.IE5\ZNKSA9BP\MC9004136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16216" y="1772816"/>
            <a:ext cx="2267627" cy="279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vch\AppData\Local\Microsoft\Windows\Temporary Internet Files\Content.IE5\8Q11OMI6\MP900443486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32856"/>
            <a:ext cx="3355105" cy="229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57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3320" y="19915"/>
            <a:ext cx="9337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What do we use an atlas for?</a:t>
            </a:r>
            <a:endParaRPr lang="en-US" sz="5400" b="1" cap="none" spc="0" dirty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3" y="836712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An </a:t>
            </a:r>
            <a:r>
              <a:rPr lang="en-GB" dirty="0">
                <a:solidFill>
                  <a:srgbClr val="05BB05"/>
                </a:solidFill>
                <a:latin typeface="Comic Sans MS" pitchFamily="66" charset="0"/>
              </a:rPr>
              <a:t>atlas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is a collection of maps. 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The word </a:t>
            </a:r>
            <a:r>
              <a:rPr lang="en-GB" b="1" dirty="0">
                <a:solidFill>
                  <a:srgbClr val="05BB05"/>
                </a:solidFill>
                <a:latin typeface="Comic Sans MS" pitchFamily="66" charset="0"/>
              </a:rPr>
              <a:t>atlas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dates back to Greek Mythology, however the first atlas wasn’t created until 1570. 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The first atlas wasn’t called an atlas, it was named the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Theatre of the Round World. 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It was a way of creating maps in a user friendly form so that everyone  could enjoy them.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What do you think people used an atlas for in the past?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Do we still use an atlas for the same purpose?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3" y="162880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</a:t>
            </a:r>
          </a:p>
        </p:txBody>
      </p:sp>
      <p:pic>
        <p:nvPicPr>
          <p:cNvPr id="9220" name="Picture 4" descr="http://upload.wikimedia.org/wikipedia/commons/thumb/f/f0/Banduri,_Covens_et_Mortier_and_Lisle._Imperii_Orientalis_et_Circumjacentium_Regionum.1742.jpg/400px-Banduri,_Covens_et_Mortier_and_Lisle._Imperii_Orientalis_et_Circumjacentium_Regionum.17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793" y="3933055"/>
            <a:ext cx="3369817" cy="241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5111" y="4248573"/>
            <a:ext cx="5544616" cy="1754326"/>
          </a:xfrm>
          <a:prstGeom prst="rect">
            <a:avLst/>
          </a:prstGeom>
          <a:solidFill>
            <a:srgbClr val="EE9116"/>
          </a:solidFill>
          <a:ln w="28575"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Task 2. Look through your atlas, in pairs write a list of the different information you can find in a modern atlas.  Can you give suggestions for how we might use an atlas in Geography lessons. </a:t>
            </a:r>
          </a:p>
        </p:txBody>
      </p:sp>
    </p:spTree>
    <p:extLst>
      <p:ext uri="{BB962C8B-B14F-4D97-AF65-F5344CB8AC3E}">
        <p14:creationId xmlns:p14="http://schemas.microsoft.com/office/powerpoint/2010/main" val="164841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600" y="19915"/>
            <a:ext cx="75890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Atlas Scavenger Hunt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435" y="33265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52274" y="948684"/>
            <a:ext cx="74168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435" y="1268760"/>
            <a:ext cx="88030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In groups of 2 use your atlas to answer the question sheet.</a:t>
            </a:r>
          </a:p>
          <a:p>
            <a:endParaRPr lang="en-GB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The first letter of each word creates a phrase, can you work it out correctly?</a:t>
            </a:r>
          </a:p>
          <a:p>
            <a:endParaRPr lang="en-GB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9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175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Maps and Atlases</vt:lpstr>
      <vt:lpstr>PowerPoint Presentation</vt:lpstr>
      <vt:lpstr>PowerPoint Presentation</vt:lpstr>
    </vt:vector>
  </TitlesOfParts>
  <Company>Westlands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V Hewett</dc:creator>
  <cp:lastModifiedBy>Steven Heath</cp:lastModifiedBy>
  <cp:revision>78</cp:revision>
  <dcterms:created xsi:type="dcterms:W3CDTF">2012-08-07T10:57:11Z</dcterms:created>
  <dcterms:modified xsi:type="dcterms:W3CDTF">2019-04-29T05:03:30Z</dcterms:modified>
</cp:coreProperties>
</file>