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4587" y="687387"/>
            <a:ext cx="4568825" cy="3425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5246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514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4038599" cy="4929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514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40187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2860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277812"/>
            <a:ext cx="822960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2860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514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2514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90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006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940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Char char="■"/>
              <a:defRPr sz="2000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Kyoto Protocol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371600" y="3887787"/>
            <a:ext cx="6400799" cy="175736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Reaching Global Agreements 1997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what for the future?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57200" y="1268412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Renewable energy can only supply 10-15% of the UK’s energy needs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replace coal fired with nuclear power stations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nuclear power plants takes time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5650" y="4581525"/>
            <a:ext cx="7632700" cy="1441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3827461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Carbon offsetting?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50875" y="1285425"/>
            <a:ext cx="4040099" cy="2475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Forests and woodland cover 10% of the UK and they absorb CO</a:t>
            </a:r>
            <a:r>
              <a:rPr lang="en-US" sz="21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store it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UK and EU schemes allow businesses to offset their emissions by planting trees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 there is a limit to the amount of CO</a:t>
            </a:r>
            <a:r>
              <a:rPr lang="en-US" sz="21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they can hold and therefore are limited in viability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 woodland removes 4 million tonnes a year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 emits 150 million tonnes it would take a huge increase in woodland to offset all of UK emissions</a:t>
            </a:r>
          </a:p>
          <a:p>
            <a:endParaRPr lang="en-US" sz="21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57687" y="409575"/>
            <a:ext cx="4619625" cy="6061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Biomass fuels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 fuel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Ethanol and bio diesel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fermented from sugar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 extracted from soybeans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Methane Gas coming from rubbish dumps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32362" y="1628775"/>
            <a:ext cx="2959099" cy="2635250"/>
          </a:xfrm>
          <a:prstGeom prst="rect">
            <a:avLst/>
          </a:prstGeom>
        </p:spPr>
      </p:pic>
      <p:pic>
        <p:nvPicPr>
          <p:cNvPr id="133" name="Shape 1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516687" y="4581525"/>
            <a:ext cx="1762125" cy="20732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Unfortunately these rely on removing plants from the planet thus removing a carbon sink and need to be followed by mass replanting schemes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Growing biofuels reduces the land available to grow food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700" cy="6870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Reducing Our Carbon footprint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can make a difference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lights 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leave on ‘Stand-by’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 or ride rather than drive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the bus or public transport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eco friendly washing machines, fridges etc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 it can make a difference.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Stern Review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2006 UK Govt reviewed global warming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Focused on impacts and the actions needed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Argued it could be reduced if emissions were stabilised by 2025 and fell 1-3% annually thereafter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would be 1% of GDP to invest.</a:t>
            </a:r>
          </a:p>
          <a:p>
            <a:endParaRPr lang="en-US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03800" y="1412875"/>
            <a:ext cx="3660775" cy="5197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Features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global flood risk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in crop yields especially Africa due to climate shifts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Rising sea levels effecting 200m people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Extinction of 40% of earth’s species due to destruction of coral reefs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Impacts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extreme weather leads to increased costs equal to 1% of GDP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2-3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rise in temps reducing global economic output by 3%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countries ability to cope would be reduced with lack of basics like water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00112" y="481012"/>
            <a:ext cx="6853236" cy="55038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Kyoto Protocol?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global Agreement that set targets for reducing greenhouse gas emissions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 countries signed up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32362" y="3789362"/>
            <a:ext cx="3811587" cy="25066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demand for heavily polluting goods and services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efficiency of global energy supply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global deforestation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cleaner energy technology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 Government Response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targets to reduce emissions by 30% by 2020 and 60% by 2050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 laws on carbon reduction targets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 in green technology creating 100,00 new jobs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$20 billion World Bank Fund to help poorer countries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Energy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 Power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92275" y="2492375"/>
            <a:ext cx="6421436" cy="39036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Energy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 Power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76600" y="1628775"/>
            <a:ext cx="4981575" cy="4743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Energy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 Electric Power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6375" y="2276475"/>
            <a:ext cx="6708775" cy="4225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Energy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Power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59111" y="2135186"/>
            <a:ext cx="5486399" cy="45196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Energy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account for only 2% of world electricity production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there criticisms?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would be very expensive to shift to these power 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Governments do not like to reduce national income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 that is fossil fuel driven needs to end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Kyoto Protocol Aims: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of CO2 Emissions in 1990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Industrialised countries to cut emissions to 5% below 1990 levels by 2008/12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varying targets EU by 8% and Japan 5% (It is a lower polluter)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Countries like Iceland were allowed to increase emissions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386" y="2287586"/>
            <a:ext cx="4364036" cy="45831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776287" y="-352425"/>
            <a:ext cx="10709275" cy="75755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delayed in signing up to Kyoto such as Russia who signed in 2004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still have not. Australia the world’s 2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largest polluter per capita.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 initially signed but then withdrew in 2001 following GW Bush’s election (USA emit 25% of world emissions)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1550" y="276225"/>
            <a:ext cx="7213599" cy="65944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most Industrialised countries such as UK cut emissions to 3% below 1990 by 2000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Collapse of former USSR mainly the reason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Emissions from other high emitters actually rose 8%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reckons it will emit 10%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1990 levels by 2010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0" y="2276475"/>
            <a:ext cx="4229100" cy="31226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457200" y="214312"/>
            <a:ext cx="8229600" cy="59118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developing countries signed up but didn’t commit to actual figures.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EU will meet its target France, Sweden and UK did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Spain, Portugal and Ireland have made no progress.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scientists believe Kyoto targets are far to low and believe not 5% but 60% is necessary.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Implications for the UK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change from coal to cleaner gas fired power stations has helped reduce emissions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Renewable energy policy of 10% of electricity is near to target yet unlikely to reach it as a whole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has taxed petrol to help curb demand. Protests have followed and are likely to continue.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Times New Roman"/>
              <a:buChar char="■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reductions can only be met by moving to nuclear however this brings it’s own set of issues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767</Words>
  <Application>Microsoft Office PowerPoint</Application>
  <PresentationFormat>On-screen Show (4:3)</PresentationFormat>
  <Paragraphs>99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PowerPoint Presentation</vt:lpstr>
      <vt:lpstr>Kyoto Protocol Aims:</vt:lpstr>
      <vt:lpstr>PowerPoint Presentation</vt:lpstr>
      <vt:lpstr>PowerPoint Presentation</vt:lpstr>
      <vt:lpstr>PowerPoint Presentation</vt:lpstr>
      <vt:lpstr>Success?</vt:lpstr>
      <vt:lpstr>PowerPoint Presentation</vt:lpstr>
      <vt:lpstr>PowerPoint Presentation</vt:lpstr>
      <vt:lpstr>PowerPoint Presentation</vt:lpstr>
      <vt:lpstr>What is Carbon offsetting?</vt:lpstr>
      <vt:lpstr>Alternatives</vt:lpstr>
      <vt:lpstr>PowerPoint Presentation</vt:lpstr>
      <vt:lpstr>PowerPoint Presentation</vt:lpstr>
      <vt:lpstr>PowerPoint Presentation</vt:lpstr>
      <vt:lpstr>The Stern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Energy</vt:lpstr>
      <vt:lpstr>Sustainable Energy</vt:lpstr>
      <vt:lpstr>Sustainable Energy</vt:lpstr>
      <vt:lpstr>Sustainable Energy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Sozan</cp:lastModifiedBy>
  <cp:revision>1</cp:revision>
  <dcterms:modified xsi:type="dcterms:W3CDTF">2014-03-08T13:40:27Z</dcterms:modified>
</cp:coreProperties>
</file>