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E9D0-DD67-419F-AFED-0F4C65E2BA3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54AE-095C-44E3-B214-23AA45FAD9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Channel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Channel Roughness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843808" y="764704"/>
            <a:ext cx="5485224" cy="5026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0" dirty="0"/>
              <a:t>It is often thought that the velocity of a river is greatest near its start. This is not the case, as large angular boulders create a rough channel shape and therefore, a large amount of its bed friction. This creates more resistance to flow than a river with smooth clays and silt forming its banks. The roughness coefficient is measured using Manning's 'n', which shows the relationship between channel roughness and velocity. </a:t>
            </a:r>
            <a:endParaRPr lang="en-US" i="0" dirty="0" smtClean="0"/>
          </a:p>
          <a:p>
            <a:pPr marL="0" indent="0">
              <a:buNone/>
            </a:pPr>
            <a:r>
              <a:rPr lang="en-US" b="1" i="0" dirty="0" smtClean="0"/>
              <a:t>The </a:t>
            </a:r>
            <a:r>
              <a:rPr lang="en-US" b="1" i="0" dirty="0"/>
              <a:t>equation is as follows:</a:t>
            </a: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2073348" cy="1979466"/>
          </a:xfrm>
        </p:spPr>
        <p:txBody>
          <a:bodyPr/>
          <a:lstStyle/>
          <a:p>
            <a:r>
              <a:rPr lang="en-US" dirty="0" smtClean="0"/>
              <a:t>Channel Roughness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84984"/>
            <a:ext cx="3168352" cy="33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449555" cy="599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69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99906"/>
            <a:ext cx="6192688" cy="591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07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123728" y="332656"/>
            <a:ext cx="6552728" cy="5256584"/>
          </a:xfrm>
        </p:spPr>
        <p:txBody>
          <a:bodyPr>
            <a:normAutofit/>
          </a:bodyPr>
          <a:lstStyle/>
          <a:p>
            <a:pPr algn="just"/>
            <a:r>
              <a:rPr lang="en-US" i="0" dirty="0"/>
              <a:t>The efficiency of a rivers channel is measured by finding its Hydraulic radius. It is the ratio between the length of wetted perimeter and cross section of a river channel.</a:t>
            </a:r>
          </a:p>
          <a:p>
            <a:pPr algn="just"/>
            <a:r>
              <a:rPr lang="en-US" b="1" i="0" dirty="0"/>
              <a:t>Wetted perimeter:</a:t>
            </a:r>
            <a:r>
              <a:rPr lang="en-US" i="0" dirty="0"/>
              <a:t> the entire length of the riverbed bank and sides in contact with water.</a:t>
            </a:r>
          </a:p>
          <a:p>
            <a:pPr marL="0" indent="0">
              <a:buNone/>
            </a:pPr>
            <a:endParaRPr lang="en-US" i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2073348" cy="1979466"/>
          </a:xfrm>
        </p:spPr>
        <p:txBody>
          <a:bodyPr/>
          <a:lstStyle/>
          <a:p>
            <a:r>
              <a:rPr lang="en-US" dirty="0" smtClean="0"/>
              <a:t>Channel Shape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67145"/>
            <a:ext cx="4176464" cy="368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61248"/>
            <a:ext cx="5184576" cy="102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515280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10</TotalTime>
  <Words>122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Tradeshow</vt:lpstr>
      <vt:lpstr>Channel Efficiency</vt:lpstr>
      <vt:lpstr>Channel Roughness</vt:lpstr>
      <vt:lpstr>PowerPoint Presentation</vt:lpstr>
      <vt:lpstr>PowerPoint Presentation</vt:lpstr>
      <vt:lpstr>Channel Shape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Efficiency</dc:title>
  <dc:creator>Sozan</dc:creator>
  <cp:lastModifiedBy>Sozan</cp:lastModifiedBy>
  <cp:revision>2</cp:revision>
  <dcterms:created xsi:type="dcterms:W3CDTF">2014-06-24T07:26:28Z</dcterms:created>
  <dcterms:modified xsi:type="dcterms:W3CDTF">2014-06-24T07:37:06Z</dcterms:modified>
</cp:coreProperties>
</file>