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FAF-5757-47A9-8B3F-2F39A2CA5A04}" type="datetimeFigureOut">
              <a:rPr lang="en-US" smtClean="0"/>
              <a:t>8/28/2014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593A-3D51-4541-966D-5BEB7AE00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0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FAF-5757-47A9-8B3F-2F39A2CA5A04}" type="datetimeFigureOut">
              <a:rPr lang="en-US" smtClean="0"/>
              <a:t>8/28/2014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593A-3D51-4541-966D-5BEB7AE00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5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FAF-5757-47A9-8B3F-2F39A2CA5A04}" type="datetimeFigureOut">
              <a:rPr lang="en-US" smtClean="0"/>
              <a:t>8/28/2014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593A-3D51-4541-966D-5BEB7AE00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3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FAF-5757-47A9-8B3F-2F39A2CA5A04}" type="datetimeFigureOut">
              <a:rPr lang="en-US" smtClean="0"/>
              <a:t>8/28/2014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593A-3D51-4541-966D-5BEB7AE00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3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FAF-5757-47A9-8B3F-2F39A2CA5A04}" type="datetimeFigureOut">
              <a:rPr lang="en-US" smtClean="0"/>
              <a:t>8/28/2014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593A-3D51-4541-966D-5BEB7AE00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58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FAF-5757-47A9-8B3F-2F39A2CA5A04}" type="datetimeFigureOut">
              <a:rPr lang="en-US" smtClean="0"/>
              <a:t>8/28/2014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593A-3D51-4541-966D-5BEB7AE00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03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FAF-5757-47A9-8B3F-2F39A2CA5A04}" type="datetimeFigureOut">
              <a:rPr lang="en-US" smtClean="0"/>
              <a:t>8/28/2014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593A-3D51-4541-966D-5BEB7AE00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52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FAF-5757-47A9-8B3F-2F39A2CA5A04}" type="datetimeFigureOut">
              <a:rPr lang="en-US" smtClean="0"/>
              <a:t>8/28/2014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593A-3D51-4541-966D-5BEB7AE00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8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FAF-5757-47A9-8B3F-2F39A2CA5A04}" type="datetimeFigureOut">
              <a:rPr lang="en-US" smtClean="0"/>
              <a:t>8/28/2014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593A-3D51-4541-966D-5BEB7AE00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2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FAF-5757-47A9-8B3F-2F39A2CA5A04}" type="datetimeFigureOut">
              <a:rPr lang="en-US" smtClean="0"/>
              <a:t>8/28/2014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593A-3D51-4541-966D-5BEB7AE00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87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FAF-5757-47A9-8B3F-2F39A2CA5A04}" type="datetimeFigureOut">
              <a:rPr lang="en-US" smtClean="0"/>
              <a:t>8/28/2014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593A-3D51-4541-966D-5BEB7AE00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97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DBFAF-5757-47A9-8B3F-2F39A2CA5A04}" type="datetimeFigureOut">
              <a:rPr lang="en-US" smtClean="0"/>
              <a:t>8/28/2014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9593A-3D51-4541-966D-5BEB7AE00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9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947738"/>
            <a:ext cx="795337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00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61988"/>
            <a:ext cx="79248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471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66738"/>
            <a:ext cx="79724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376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52450"/>
            <a:ext cx="797242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343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685800"/>
            <a:ext cx="79724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143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33400"/>
            <a:ext cx="80105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65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66738"/>
            <a:ext cx="79724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288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66738"/>
            <a:ext cx="79724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376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557213"/>
            <a:ext cx="795337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270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633413"/>
            <a:ext cx="795337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199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628650"/>
            <a:ext cx="794385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293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09600"/>
            <a:ext cx="79629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885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642938"/>
            <a:ext cx="794385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898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619125"/>
            <a:ext cx="795337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039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81025"/>
            <a:ext cx="7972425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059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76275"/>
            <a:ext cx="799147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453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561975"/>
            <a:ext cx="798195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062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633413"/>
            <a:ext cx="797242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118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571500"/>
            <a:ext cx="79819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901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666750"/>
            <a:ext cx="794385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300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552450"/>
            <a:ext cx="798195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790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Sozan</dc:creator>
  <cp:lastModifiedBy>Sozan</cp:lastModifiedBy>
  <cp:revision>2</cp:revision>
  <dcterms:created xsi:type="dcterms:W3CDTF">2014-08-28T08:22:51Z</dcterms:created>
  <dcterms:modified xsi:type="dcterms:W3CDTF">2014-08-28T08:52:05Z</dcterms:modified>
</cp:coreProperties>
</file>